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5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6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7" r:id="rId2"/>
    <p:sldId id="288" r:id="rId3"/>
    <p:sldId id="291" r:id="rId4"/>
    <p:sldId id="292" r:id="rId5"/>
    <p:sldId id="280" r:id="rId6"/>
    <p:sldId id="264" r:id="rId7"/>
    <p:sldId id="261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95" r:id="rId22"/>
    <p:sldId id="297" r:id="rId23"/>
    <p:sldId id="302" r:id="rId24"/>
    <p:sldId id="298" r:id="rId25"/>
    <p:sldId id="299" r:id="rId26"/>
    <p:sldId id="262" r:id="rId27"/>
    <p:sldId id="301" r:id="rId28"/>
    <p:sldId id="300" r:id="rId29"/>
  </p:sldIdLst>
  <p:sldSz cx="12192000" cy="6858000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57" autoAdjust="0"/>
    <p:restoredTop sz="95126" autoAdjust="0"/>
  </p:normalViewPr>
  <p:slideViewPr>
    <p:cSldViewPr snapToGrid="0" showGuides="1">
      <p:cViewPr varScale="1">
        <p:scale>
          <a:sx n="110" d="100"/>
          <a:sy n="110" d="100"/>
        </p:scale>
        <p:origin x="103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70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71B494-436A-4807-8AD7-15246A1C197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8B9C5837-0FB6-4BDB-A540-01E11454C8A4}">
      <dgm:prSet phldrT="[Tekstas]" custT="1"/>
      <dgm:spPr>
        <a:solidFill>
          <a:schemeClr val="bg1">
            <a:alpha val="80000"/>
          </a:schemeClr>
        </a:solidFill>
      </dgm:spPr>
      <dgm:t>
        <a:bodyPr/>
        <a:lstStyle/>
        <a:p>
          <a:r>
            <a:rPr lang="lt-LT" sz="2800" b="1" dirty="0" smtClean="0">
              <a:solidFill>
                <a:schemeClr val="tx1"/>
              </a:solidFill>
            </a:rPr>
            <a:t>MOKYTOJO PROFESIJOS KOMPETENCIJOS</a:t>
          </a:r>
          <a:endParaRPr lang="lt-LT" sz="2800" b="1" dirty="0">
            <a:solidFill>
              <a:schemeClr val="tx1"/>
            </a:solidFill>
          </a:endParaRPr>
        </a:p>
      </dgm:t>
    </dgm:pt>
    <dgm:pt modelId="{312187B1-E0D5-4BFD-8FE8-4A8B71CC47DE}" type="parTrans" cxnId="{CDBA97CD-DAF1-4D73-A740-117B9382F87C}">
      <dgm:prSet/>
      <dgm:spPr/>
      <dgm:t>
        <a:bodyPr/>
        <a:lstStyle/>
        <a:p>
          <a:endParaRPr lang="lt-LT"/>
        </a:p>
      </dgm:t>
    </dgm:pt>
    <dgm:pt modelId="{B20775D3-DBD0-460E-8F8A-72DE6920F5A9}" type="sibTrans" cxnId="{CDBA97CD-DAF1-4D73-A740-117B9382F87C}">
      <dgm:prSet/>
      <dgm:spPr/>
      <dgm:t>
        <a:bodyPr/>
        <a:lstStyle/>
        <a:p>
          <a:endParaRPr lang="lt-LT"/>
        </a:p>
      </dgm:t>
    </dgm:pt>
    <dgm:pt modelId="{CB7B0DBC-E152-453A-955B-7A5A79AFFA9C}">
      <dgm:prSet phldrT="[Tekstas]"/>
      <dgm:spPr>
        <a:solidFill>
          <a:schemeClr val="bg1">
            <a:alpha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lt-LT" b="1" dirty="0" smtClean="0">
              <a:solidFill>
                <a:schemeClr val="tx1"/>
              </a:solidFill>
            </a:rPr>
            <a:t>BENDRAKULTŪRINĖS KOMPETENCIJOS</a:t>
          </a:r>
          <a:endParaRPr lang="lt-LT" b="1" dirty="0">
            <a:solidFill>
              <a:schemeClr val="tx1"/>
            </a:solidFill>
          </a:endParaRPr>
        </a:p>
      </dgm:t>
    </dgm:pt>
    <dgm:pt modelId="{F1A6710E-1490-4AF1-8161-8B0DAB4DD06E}" type="parTrans" cxnId="{48162C22-F252-44A9-A6B1-99B5E22B2FD4}">
      <dgm:prSet/>
      <dgm:spPr/>
      <dgm:t>
        <a:bodyPr/>
        <a:lstStyle/>
        <a:p>
          <a:endParaRPr lang="lt-LT"/>
        </a:p>
      </dgm:t>
    </dgm:pt>
    <dgm:pt modelId="{8829F21F-94C3-4A6A-9068-907B1CBACF32}" type="sibTrans" cxnId="{48162C22-F252-44A9-A6B1-99B5E22B2FD4}">
      <dgm:prSet/>
      <dgm:spPr/>
      <dgm:t>
        <a:bodyPr/>
        <a:lstStyle/>
        <a:p>
          <a:endParaRPr lang="lt-LT"/>
        </a:p>
      </dgm:t>
    </dgm:pt>
    <dgm:pt modelId="{D3ABBD3B-712D-4E83-A071-3094F963FF33}">
      <dgm:prSet phldrT="[Tekstas]"/>
      <dgm:spPr>
        <a:solidFill>
          <a:schemeClr val="bg1">
            <a:alpha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lt-LT" b="1" dirty="0" smtClean="0">
              <a:solidFill>
                <a:schemeClr val="tx1"/>
              </a:solidFill>
            </a:rPr>
            <a:t>PROFESINĖS KOMPETENCIJOS</a:t>
          </a:r>
          <a:endParaRPr lang="lt-LT" b="1" dirty="0">
            <a:solidFill>
              <a:schemeClr val="tx1"/>
            </a:solidFill>
          </a:endParaRPr>
        </a:p>
      </dgm:t>
    </dgm:pt>
    <dgm:pt modelId="{08311647-B0C8-4726-8AA5-A1C23497D9A0}" type="parTrans" cxnId="{89ABB995-1F18-4CA2-82F0-24E395E60B3C}">
      <dgm:prSet/>
      <dgm:spPr/>
      <dgm:t>
        <a:bodyPr/>
        <a:lstStyle/>
        <a:p>
          <a:endParaRPr lang="lt-LT"/>
        </a:p>
      </dgm:t>
    </dgm:pt>
    <dgm:pt modelId="{5DA24F44-0BF1-49A0-AC78-D29F24171116}" type="sibTrans" cxnId="{89ABB995-1F18-4CA2-82F0-24E395E60B3C}">
      <dgm:prSet/>
      <dgm:spPr/>
      <dgm:t>
        <a:bodyPr/>
        <a:lstStyle/>
        <a:p>
          <a:endParaRPr lang="lt-LT"/>
        </a:p>
      </dgm:t>
    </dgm:pt>
    <dgm:pt modelId="{D4CFB452-C4BE-4BBA-95E5-97DE82A9FA43}">
      <dgm:prSet phldrT="[Tekstas]"/>
      <dgm:spPr>
        <a:solidFill>
          <a:schemeClr val="bg1">
            <a:alpha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lt-LT" b="1" dirty="0" smtClean="0">
              <a:solidFill>
                <a:schemeClr val="tx1"/>
              </a:solidFill>
            </a:rPr>
            <a:t>BENDROSIOS KOMPETENCIJOS</a:t>
          </a:r>
          <a:endParaRPr lang="lt-LT" b="1" dirty="0">
            <a:solidFill>
              <a:schemeClr val="tx1"/>
            </a:solidFill>
          </a:endParaRPr>
        </a:p>
      </dgm:t>
    </dgm:pt>
    <dgm:pt modelId="{6B145102-EA0A-47CA-8644-B769DF40ADB8}" type="parTrans" cxnId="{18F9C9E5-A4A6-4B33-AC05-C7268885EEA1}">
      <dgm:prSet/>
      <dgm:spPr/>
      <dgm:t>
        <a:bodyPr/>
        <a:lstStyle/>
        <a:p>
          <a:endParaRPr lang="lt-LT"/>
        </a:p>
      </dgm:t>
    </dgm:pt>
    <dgm:pt modelId="{F02EA203-FB39-4449-A8B8-62F003AE7A46}" type="sibTrans" cxnId="{18F9C9E5-A4A6-4B33-AC05-C7268885EEA1}">
      <dgm:prSet/>
      <dgm:spPr/>
      <dgm:t>
        <a:bodyPr/>
        <a:lstStyle/>
        <a:p>
          <a:endParaRPr lang="lt-LT"/>
        </a:p>
      </dgm:t>
    </dgm:pt>
    <dgm:pt modelId="{0C56FC42-1D1C-4E06-BE74-4C7561DDD415}">
      <dgm:prSet phldrT="[Tekstas]"/>
      <dgm:spPr>
        <a:solidFill>
          <a:schemeClr val="bg1">
            <a:alpha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lt-LT" b="1" dirty="0" smtClean="0">
              <a:solidFill>
                <a:schemeClr val="tx1"/>
              </a:solidFill>
            </a:rPr>
            <a:t>SPECIALIOSIOS KOMPETENCIJOS</a:t>
          </a:r>
          <a:endParaRPr lang="lt-LT" b="1" dirty="0">
            <a:solidFill>
              <a:schemeClr val="tx1"/>
            </a:solidFill>
          </a:endParaRPr>
        </a:p>
      </dgm:t>
    </dgm:pt>
    <dgm:pt modelId="{DF4EC281-06A3-4F4A-8F32-581A46F0D842}" type="parTrans" cxnId="{FCD9AB40-9B7E-45DE-91AF-81C8A770127E}">
      <dgm:prSet/>
      <dgm:spPr/>
      <dgm:t>
        <a:bodyPr/>
        <a:lstStyle/>
        <a:p>
          <a:endParaRPr lang="lt-LT"/>
        </a:p>
      </dgm:t>
    </dgm:pt>
    <dgm:pt modelId="{378E3293-B73E-479B-94DF-3054DC379CA0}" type="sibTrans" cxnId="{FCD9AB40-9B7E-45DE-91AF-81C8A770127E}">
      <dgm:prSet/>
      <dgm:spPr/>
      <dgm:t>
        <a:bodyPr/>
        <a:lstStyle/>
        <a:p>
          <a:endParaRPr lang="lt-LT"/>
        </a:p>
      </dgm:t>
    </dgm:pt>
    <dgm:pt modelId="{E48C5A33-8CB0-474C-904F-0E3948CD104D}" type="pres">
      <dgm:prSet presAssocID="{4E71B494-436A-4807-8AD7-15246A1C19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lt-LT"/>
        </a:p>
      </dgm:t>
    </dgm:pt>
    <dgm:pt modelId="{E2DC6EB5-8675-40E2-9D78-CEF4B0AB3E8E}" type="pres">
      <dgm:prSet presAssocID="{8B9C5837-0FB6-4BDB-A540-01E11454C8A4}" presName="hierRoot1" presStyleCnt="0">
        <dgm:presLayoutVars>
          <dgm:hierBranch val="init"/>
        </dgm:presLayoutVars>
      </dgm:prSet>
      <dgm:spPr/>
    </dgm:pt>
    <dgm:pt modelId="{092D2359-59A9-4FA0-BBA3-2F6177C7F6D0}" type="pres">
      <dgm:prSet presAssocID="{8B9C5837-0FB6-4BDB-A540-01E11454C8A4}" presName="rootComposite1" presStyleCnt="0"/>
      <dgm:spPr/>
    </dgm:pt>
    <dgm:pt modelId="{2B4B6334-8E37-4530-AC07-16AC6500AD19}" type="pres">
      <dgm:prSet presAssocID="{8B9C5837-0FB6-4BDB-A540-01E11454C8A4}" presName="rootText1" presStyleLbl="node0" presStyleIdx="0" presStyleCnt="1" custScaleX="231326" custScaleY="32490" custLinFactNeighborX="499" custLinFactNeighborY="-48006">
        <dgm:presLayoutVars>
          <dgm:chPref val="3"/>
        </dgm:presLayoutVars>
      </dgm:prSet>
      <dgm:spPr/>
      <dgm:t>
        <a:bodyPr/>
        <a:lstStyle/>
        <a:p>
          <a:endParaRPr lang="lt-LT"/>
        </a:p>
      </dgm:t>
    </dgm:pt>
    <dgm:pt modelId="{28009AEE-2BFB-42A8-8BFC-23CF7A684C96}" type="pres">
      <dgm:prSet presAssocID="{8B9C5837-0FB6-4BDB-A540-01E11454C8A4}" presName="rootConnector1" presStyleLbl="node1" presStyleIdx="0" presStyleCnt="0"/>
      <dgm:spPr/>
      <dgm:t>
        <a:bodyPr/>
        <a:lstStyle/>
        <a:p>
          <a:endParaRPr lang="lt-LT"/>
        </a:p>
      </dgm:t>
    </dgm:pt>
    <dgm:pt modelId="{AC842877-D664-4DC0-ABFB-8B73AFF4B273}" type="pres">
      <dgm:prSet presAssocID="{8B9C5837-0FB6-4BDB-A540-01E11454C8A4}" presName="hierChild2" presStyleCnt="0"/>
      <dgm:spPr/>
    </dgm:pt>
    <dgm:pt modelId="{38929ABB-C786-466D-B80C-320503E1067B}" type="pres">
      <dgm:prSet presAssocID="{F1A6710E-1490-4AF1-8161-8B0DAB4DD06E}" presName="Name37" presStyleLbl="parChTrans1D2" presStyleIdx="0" presStyleCnt="4"/>
      <dgm:spPr/>
      <dgm:t>
        <a:bodyPr/>
        <a:lstStyle/>
        <a:p>
          <a:endParaRPr lang="lt-LT"/>
        </a:p>
      </dgm:t>
    </dgm:pt>
    <dgm:pt modelId="{1AADF321-177E-476E-89AD-3D14F952C589}" type="pres">
      <dgm:prSet presAssocID="{CB7B0DBC-E152-453A-955B-7A5A79AFFA9C}" presName="hierRoot2" presStyleCnt="0">
        <dgm:presLayoutVars>
          <dgm:hierBranch val="init"/>
        </dgm:presLayoutVars>
      </dgm:prSet>
      <dgm:spPr/>
    </dgm:pt>
    <dgm:pt modelId="{87B673F7-2E28-41A0-8AEA-687446D8A127}" type="pres">
      <dgm:prSet presAssocID="{CB7B0DBC-E152-453A-955B-7A5A79AFFA9C}" presName="rootComposite" presStyleCnt="0"/>
      <dgm:spPr/>
    </dgm:pt>
    <dgm:pt modelId="{75FC7270-AEF1-4FE7-944E-8751B6980503}" type="pres">
      <dgm:prSet presAssocID="{CB7B0DBC-E152-453A-955B-7A5A79AFFA9C}" presName="rootText" presStyleLbl="node2" presStyleIdx="0" presStyleCnt="4" custScaleX="68761" custScaleY="58938" custLinFactNeighborX="12720" custLinFactNeighborY="-47109">
        <dgm:presLayoutVars>
          <dgm:chPref val="3"/>
        </dgm:presLayoutVars>
      </dgm:prSet>
      <dgm:spPr/>
      <dgm:t>
        <a:bodyPr/>
        <a:lstStyle/>
        <a:p>
          <a:endParaRPr lang="lt-LT"/>
        </a:p>
      </dgm:t>
    </dgm:pt>
    <dgm:pt modelId="{AF033DE2-555D-4802-A8BB-6FA93657B578}" type="pres">
      <dgm:prSet presAssocID="{CB7B0DBC-E152-453A-955B-7A5A79AFFA9C}" presName="rootConnector" presStyleLbl="node2" presStyleIdx="0" presStyleCnt="4"/>
      <dgm:spPr/>
      <dgm:t>
        <a:bodyPr/>
        <a:lstStyle/>
        <a:p>
          <a:endParaRPr lang="lt-LT"/>
        </a:p>
      </dgm:t>
    </dgm:pt>
    <dgm:pt modelId="{8C13A1CD-FF94-40CC-A7DF-69B14D0A8003}" type="pres">
      <dgm:prSet presAssocID="{CB7B0DBC-E152-453A-955B-7A5A79AFFA9C}" presName="hierChild4" presStyleCnt="0"/>
      <dgm:spPr/>
    </dgm:pt>
    <dgm:pt modelId="{790F3474-470D-4C87-A723-9D4A1201F030}" type="pres">
      <dgm:prSet presAssocID="{CB7B0DBC-E152-453A-955B-7A5A79AFFA9C}" presName="hierChild5" presStyleCnt="0"/>
      <dgm:spPr/>
    </dgm:pt>
    <dgm:pt modelId="{E8892FE2-F079-4566-8A77-64069B5EDB70}" type="pres">
      <dgm:prSet presAssocID="{6B145102-EA0A-47CA-8644-B769DF40ADB8}" presName="Name37" presStyleLbl="parChTrans1D2" presStyleIdx="1" presStyleCnt="4"/>
      <dgm:spPr/>
      <dgm:t>
        <a:bodyPr/>
        <a:lstStyle/>
        <a:p>
          <a:endParaRPr lang="lt-LT"/>
        </a:p>
      </dgm:t>
    </dgm:pt>
    <dgm:pt modelId="{F060F8FE-67D4-49AD-B6D4-D2FB624053F6}" type="pres">
      <dgm:prSet presAssocID="{D4CFB452-C4BE-4BBA-95E5-97DE82A9FA43}" presName="hierRoot2" presStyleCnt="0">
        <dgm:presLayoutVars>
          <dgm:hierBranch val="init"/>
        </dgm:presLayoutVars>
      </dgm:prSet>
      <dgm:spPr/>
    </dgm:pt>
    <dgm:pt modelId="{3BF1330E-8907-4480-A3E6-F264C002F087}" type="pres">
      <dgm:prSet presAssocID="{D4CFB452-C4BE-4BBA-95E5-97DE82A9FA43}" presName="rootComposite" presStyleCnt="0"/>
      <dgm:spPr/>
    </dgm:pt>
    <dgm:pt modelId="{F8767DCB-F596-451C-8A6F-8747A3C01866}" type="pres">
      <dgm:prSet presAssocID="{D4CFB452-C4BE-4BBA-95E5-97DE82A9FA43}" presName="rootText" presStyleLbl="node2" presStyleIdx="1" presStyleCnt="4" custScaleX="68900" custScaleY="59058" custLinFactNeighborX="-1589" custLinFactNeighborY="-47109">
        <dgm:presLayoutVars>
          <dgm:chPref val="3"/>
        </dgm:presLayoutVars>
      </dgm:prSet>
      <dgm:spPr/>
      <dgm:t>
        <a:bodyPr/>
        <a:lstStyle/>
        <a:p>
          <a:endParaRPr lang="lt-LT"/>
        </a:p>
      </dgm:t>
    </dgm:pt>
    <dgm:pt modelId="{EBD74F47-0C45-4F68-842C-587B613F7A8F}" type="pres">
      <dgm:prSet presAssocID="{D4CFB452-C4BE-4BBA-95E5-97DE82A9FA43}" presName="rootConnector" presStyleLbl="node2" presStyleIdx="1" presStyleCnt="4"/>
      <dgm:spPr/>
      <dgm:t>
        <a:bodyPr/>
        <a:lstStyle/>
        <a:p>
          <a:endParaRPr lang="lt-LT"/>
        </a:p>
      </dgm:t>
    </dgm:pt>
    <dgm:pt modelId="{7186F3C0-747F-44BB-B1F8-C54C39005C1B}" type="pres">
      <dgm:prSet presAssocID="{D4CFB452-C4BE-4BBA-95E5-97DE82A9FA43}" presName="hierChild4" presStyleCnt="0"/>
      <dgm:spPr/>
    </dgm:pt>
    <dgm:pt modelId="{A7C51C39-3BE4-4514-95CE-AF5A9A3566AE}" type="pres">
      <dgm:prSet presAssocID="{D4CFB452-C4BE-4BBA-95E5-97DE82A9FA43}" presName="hierChild5" presStyleCnt="0"/>
      <dgm:spPr/>
    </dgm:pt>
    <dgm:pt modelId="{F7D718A9-6A97-484D-BD0C-E96AC3A3B210}" type="pres">
      <dgm:prSet presAssocID="{08311647-B0C8-4726-8AA5-A1C23497D9A0}" presName="Name37" presStyleLbl="parChTrans1D2" presStyleIdx="2" presStyleCnt="4"/>
      <dgm:spPr/>
      <dgm:t>
        <a:bodyPr/>
        <a:lstStyle/>
        <a:p>
          <a:endParaRPr lang="lt-LT"/>
        </a:p>
      </dgm:t>
    </dgm:pt>
    <dgm:pt modelId="{94CC953A-1FF3-4D34-BA3D-03BC9480323A}" type="pres">
      <dgm:prSet presAssocID="{D3ABBD3B-712D-4E83-A071-3094F963FF33}" presName="hierRoot2" presStyleCnt="0">
        <dgm:presLayoutVars>
          <dgm:hierBranch val="init"/>
        </dgm:presLayoutVars>
      </dgm:prSet>
      <dgm:spPr/>
    </dgm:pt>
    <dgm:pt modelId="{707A3FC1-2377-416D-BB13-B3E695927202}" type="pres">
      <dgm:prSet presAssocID="{D3ABBD3B-712D-4E83-A071-3094F963FF33}" presName="rootComposite" presStyleCnt="0"/>
      <dgm:spPr/>
    </dgm:pt>
    <dgm:pt modelId="{58312BC5-C536-4C72-B8E8-539D8407049B}" type="pres">
      <dgm:prSet presAssocID="{D3ABBD3B-712D-4E83-A071-3094F963FF33}" presName="rootText" presStyleLbl="node2" presStyleIdx="2" presStyleCnt="4" custScaleX="68069" custScaleY="58345" custLinFactNeighborX="-11435" custLinFactNeighborY="-47504">
        <dgm:presLayoutVars>
          <dgm:chPref val="3"/>
        </dgm:presLayoutVars>
      </dgm:prSet>
      <dgm:spPr/>
      <dgm:t>
        <a:bodyPr/>
        <a:lstStyle/>
        <a:p>
          <a:endParaRPr lang="lt-LT"/>
        </a:p>
      </dgm:t>
    </dgm:pt>
    <dgm:pt modelId="{7459E150-2BA0-4BFA-B6A8-183D97E36D74}" type="pres">
      <dgm:prSet presAssocID="{D3ABBD3B-712D-4E83-A071-3094F963FF33}" presName="rootConnector" presStyleLbl="node2" presStyleIdx="2" presStyleCnt="4"/>
      <dgm:spPr/>
      <dgm:t>
        <a:bodyPr/>
        <a:lstStyle/>
        <a:p>
          <a:endParaRPr lang="lt-LT"/>
        </a:p>
      </dgm:t>
    </dgm:pt>
    <dgm:pt modelId="{8CD580A6-D7EB-400B-9F29-4A47B87F59C2}" type="pres">
      <dgm:prSet presAssocID="{D3ABBD3B-712D-4E83-A071-3094F963FF33}" presName="hierChild4" presStyleCnt="0"/>
      <dgm:spPr/>
    </dgm:pt>
    <dgm:pt modelId="{A15DC744-040F-44D7-9891-F59E923892F8}" type="pres">
      <dgm:prSet presAssocID="{D3ABBD3B-712D-4E83-A071-3094F963FF33}" presName="hierChild5" presStyleCnt="0"/>
      <dgm:spPr/>
    </dgm:pt>
    <dgm:pt modelId="{C8D36587-EE1F-46AE-8748-5182B0572372}" type="pres">
      <dgm:prSet presAssocID="{DF4EC281-06A3-4F4A-8F32-581A46F0D842}" presName="Name37" presStyleLbl="parChTrans1D2" presStyleIdx="3" presStyleCnt="4"/>
      <dgm:spPr/>
      <dgm:t>
        <a:bodyPr/>
        <a:lstStyle/>
        <a:p>
          <a:endParaRPr lang="lt-LT"/>
        </a:p>
      </dgm:t>
    </dgm:pt>
    <dgm:pt modelId="{E91643E6-4382-4057-9EE9-A9F81148FDCE}" type="pres">
      <dgm:prSet presAssocID="{0C56FC42-1D1C-4E06-BE74-4C7561DDD415}" presName="hierRoot2" presStyleCnt="0">
        <dgm:presLayoutVars>
          <dgm:hierBranch val="init"/>
        </dgm:presLayoutVars>
      </dgm:prSet>
      <dgm:spPr/>
    </dgm:pt>
    <dgm:pt modelId="{7AF12E52-2588-4D42-9997-ADEBCD02E155}" type="pres">
      <dgm:prSet presAssocID="{0C56FC42-1D1C-4E06-BE74-4C7561DDD415}" presName="rootComposite" presStyleCnt="0"/>
      <dgm:spPr/>
    </dgm:pt>
    <dgm:pt modelId="{C0D16DE6-264B-49BA-A825-A27CF12444A7}" type="pres">
      <dgm:prSet presAssocID="{0C56FC42-1D1C-4E06-BE74-4C7561DDD415}" presName="rootText" presStyleLbl="node2" presStyleIdx="3" presStyleCnt="4" custScaleX="68830" custScaleY="58998" custLinFactNeighborX="-10934" custLinFactNeighborY="-47504">
        <dgm:presLayoutVars>
          <dgm:chPref val="3"/>
        </dgm:presLayoutVars>
      </dgm:prSet>
      <dgm:spPr/>
      <dgm:t>
        <a:bodyPr/>
        <a:lstStyle/>
        <a:p>
          <a:endParaRPr lang="lt-LT"/>
        </a:p>
      </dgm:t>
    </dgm:pt>
    <dgm:pt modelId="{A7751C30-46D3-465E-B80B-F168F8841D55}" type="pres">
      <dgm:prSet presAssocID="{0C56FC42-1D1C-4E06-BE74-4C7561DDD415}" presName="rootConnector" presStyleLbl="node2" presStyleIdx="3" presStyleCnt="4"/>
      <dgm:spPr/>
      <dgm:t>
        <a:bodyPr/>
        <a:lstStyle/>
        <a:p>
          <a:endParaRPr lang="lt-LT"/>
        </a:p>
      </dgm:t>
    </dgm:pt>
    <dgm:pt modelId="{8BDCB94D-E934-4D16-97A2-3F487FD73D8A}" type="pres">
      <dgm:prSet presAssocID="{0C56FC42-1D1C-4E06-BE74-4C7561DDD415}" presName="hierChild4" presStyleCnt="0"/>
      <dgm:spPr/>
    </dgm:pt>
    <dgm:pt modelId="{A85B5D15-2C9B-4D87-A437-42E1A526B1B1}" type="pres">
      <dgm:prSet presAssocID="{0C56FC42-1D1C-4E06-BE74-4C7561DDD415}" presName="hierChild5" presStyleCnt="0"/>
      <dgm:spPr/>
    </dgm:pt>
    <dgm:pt modelId="{1807073F-C1FC-41A6-B7D1-CA66D6C19246}" type="pres">
      <dgm:prSet presAssocID="{8B9C5837-0FB6-4BDB-A540-01E11454C8A4}" presName="hierChild3" presStyleCnt="0"/>
      <dgm:spPr/>
    </dgm:pt>
  </dgm:ptLst>
  <dgm:cxnLst>
    <dgm:cxn modelId="{ABE6E96B-7581-499C-9CCE-91BD2120DCB7}" type="presOf" srcId="{D4CFB452-C4BE-4BBA-95E5-97DE82A9FA43}" destId="{EBD74F47-0C45-4F68-842C-587B613F7A8F}" srcOrd="1" destOrd="0" presId="urn:microsoft.com/office/officeart/2005/8/layout/orgChart1"/>
    <dgm:cxn modelId="{18F9C9E5-A4A6-4B33-AC05-C7268885EEA1}" srcId="{8B9C5837-0FB6-4BDB-A540-01E11454C8A4}" destId="{D4CFB452-C4BE-4BBA-95E5-97DE82A9FA43}" srcOrd="1" destOrd="0" parTransId="{6B145102-EA0A-47CA-8644-B769DF40ADB8}" sibTransId="{F02EA203-FB39-4449-A8B8-62F003AE7A46}"/>
    <dgm:cxn modelId="{7D42996F-A27D-4B66-AB3C-7B0F68ABA822}" type="presOf" srcId="{4E71B494-436A-4807-8AD7-15246A1C1975}" destId="{E48C5A33-8CB0-474C-904F-0E3948CD104D}" srcOrd="0" destOrd="0" presId="urn:microsoft.com/office/officeart/2005/8/layout/orgChart1"/>
    <dgm:cxn modelId="{1D159DB5-708D-46E2-BABC-CE4A13F4E131}" type="presOf" srcId="{D3ABBD3B-712D-4E83-A071-3094F963FF33}" destId="{58312BC5-C536-4C72-B8E8-539D8407049B}" srcOrd="0" destOrd="0" presId="urn:microsoft.com/office/officeart/2005/8/layout/orgChart1"/>
    <dgm:cxn modelId="{89ABB995-1F18-4CA2-82F0-24E395E60B3C}" srcId="{8B9C5837-0FB6-4BDB-A540-01E11454C8A4}" destId="{D3ABBD3B-712D-4E83-A071-3094F963FF33}" srcOrd="2" destOrd="0" parTransId="{08311647-B0C8-4726-8AA5-A1C23497D9A0}" sibTransId="{5DA24F44-0BF1-49A0-AC78-D29F24171116}"/>
    <dgm:cxn modelId="{BC474924-CD30-4F40-823C-6CCFC12DAABB}" type="presOf" srcId="{8B9C5837-0FB6-4BDB-A540-01E11454C8A4}" destId="{28009AEE-2BFB-42A8-8BFC-23CF7A684C96}" srcOrd="1" destOrd="0" presId="urn:microsoft.com/office/officeart/2005/8/layout/orgChart1"/>
    <dgm:cxn modelId="{BB43A274-46C7-413E-9D4B-C53EFE6008A9}" type="presOf" srcId="{D4CFB452-C4BE-4BBA-95E5-97DE82A9FA43}" destId="{F8767DCB-F596-451C-8A6F-8747A3C01866}" srcOrd="0" destOrd="0" presId="urn:microsoft.com/office/officeart/2005/8/layout/orgChart1"/>
    <dgm:cxn modelId="{FCD9AB40-9B7E-45DE-91AF-81C8A770127E}" srcId="{8B9C5837-0FB6-4BDB-A540-01E11454C8A4}" destId="{0C56FC42-1D1C-4E06-BE74-4C7561DDD415}" srcOrd="3" destOrd="0" parTransId="{DF4EC281-06A3-4F4A-8F32-581A46F0D842}" sibTransId="{378E3293-B73E-479B-94DF-3054DC379CA0}"/>
    <dgm:cxn modelId="{BF1B10C0-8F37-451F-BA83-BF4A4DF3C977}" type="presOf" srcId="{6B145102-EA0A-47CA-8644-B769DF40ADB8}" destId="{E8892FE2-F079-4566-8A77-64069B5EDB70}" srcOrd="0" destOrd="0" presId="urn:microsoft.com/office/officeart/2005/8/layout/orgChart1"/>
    <dgm:cxn modelId="{2613E1F6-9278-4F86-86E1-336E3DCF4F91}" type="presOf" srcId="{CB7B0DBC-E152-453A-955B-7A5A79AFFA9C}" destId="{AF033DE2-555D-4802-A8BB-6FA93657B578}" srcOrd="1" destOrd="0" presId="urn:microsoft.com/office/officeart/2005/8/layout/orgChart1"/>
    <dgm:cxn modelId="{C7552358-B6EB-40EF-8460-A85EC5667542}" type="presOf" srcId="{0C56FC42-1D1C-4E06-BE74-4C7561DDD415}" destId="{C0D16DE6-264B-49BA-A825-A27CF12444A7}" srcOrd="0" destOrd="0" presId="urn:microsoft.com/office/officeart/2005/8/layout/orgChart1"/>
    <dgm:cxn modelId="{A2FCC794-2754-4E8D-9354-341DC3E3BDEC}" type="presOf" srcId="{F1A6710E-1490-4AF1-8161-8B0DAB4DD06E}" destId="{38929ABB-C786-466D-B80C-320503E1067B}" srcOrd="0" destOrd="0" presId="urn:microsoft.com/office/officeart/2005/8/layout/orgChart1"/>
    <dgm:cxn modelId="{DB9110CD-FA0B-45F2-97C8-7A18F3BE71C7}" type="presOf" srcId="{CB7B0DBC-E152-453A-955B-7A5A79AFFA9C}" destId="{75FC7270-AEF1-4FE7-944E-8751B6980503}" srcOrd="0" destOrd="0" presId="urn:microsoft.com/office/officeart/2005/8/layout/orgChart1"/>
    <dgm:cxn modelId="{36F6AB29-1AF5-4D2A-8379-27043F38FC25}" type="presOf" srcId="{D3ABBD3B-712D-4E83-A071-3094F963FF33}" destId="{7459E150-2BA0-4BFA-B6A8-183D97E36D74}" srcOrd="1" destOrd="0" presId="urn:microsoft.com/office/officeart/2005/8/layout/orgChart1"/>
    <dgm:cxn modelId="{B71FCCEB-FAFA-4648-AA92-4C6134BDAB49}" type="presOf" srcId="{08311647-B0C8-4726-8AA5-A1C23497D9A0}" destId="{F7D718A9-6A97-484D-BD0C-E96AC3A3B210}" srcOrd="0" destOrd="0" presId="urn:microsoft.com/office/officeart/2005/8/layout/orgChart1"/>
    <dgm:cxn modelId="{CDBA97CD-DAF1-4D73-A740-117B9382F87C}" srcId="{4E71B494-436A-4807-8AD7-15246A1C1975}" destId="{8B9C5837-0FB6-4BDB-A540-01E11454C8A4}" srcOrd="0" destOrd="0" parTransId="{312187B1-E0D5-4BFD-8FE8-4A8B71CC47DE}" sibTransId="{B20775D3-DBD0-460E-8F8A-72DE6920F5A9}"/>
    <dgm:cxn modelId="{F5D7A999-7164-4118-8047-2940087000BE}" type="presOf" srcId="{0C56FC42-1D1C-4E06-BE74-4C7561DDD415}" destId="{A7751C30-46D3-465E-B80B-F168F8841D55}" srcOrd="1" destOrd="0" presId="urn:microsoft.com/office/officeart/2005/8/layout/orgChart1"/>
    <dgm:cxn modelId="{59B64EDE-3707-489A-8B8C-CC975134F4EE}" type="presOf" srcId="{8B9C5837-0FB6-4BDB-A540-01E11454C8A4}" destId="{2B4B6334-8E37-4530-AC07-16AC6500AD19}" srcOrd="0" destOrd="0" presId="urn:microsoft.com/office/officeart/2005/8/layout/orgChart1"/>
    <dgm:cxn modelId="{48162C22-F252-44A9-A6B1-99B5E22B2FD4}" srcId="{8B9C5837-0FB6-4BDB-A540-01E11454C8A4}" destId="{CB7B0DBC-E152-453A-955B-7A5A79AFFA9C}" srcOrd="0" destOrd="0" parTransId="{F1A6710E-1490-4AF1-8161-8B0DAB4DD06E}" sibTransId="{8829F21F-94C3-4A6A-9068-907B1CBACF32}"/>
    <dgm:cxn modelId="{0FAB8898-EC18-4A08-96F6-F6086348B7B9}" type="presOf" srcId="{DF4EC281-06A3-4F4A-8F32-581A46F0D842}" destId="{C8D36587-EE1F-46AE-8748-5182B0572372}" srcOrd="0" destOrd="0" presId="urn:microsoft.com/office/officeart/2005/8/layout/orgChart1"/>
    <dgm:cxn modelId="{7E273280-0277-4563-A49A-38924E86CF5D}" type="presParOf" srcId="{E48C5A33-8CB0-474C-904F-0E3948CD104D}" destId="{E2DC6EB5-8675-40E2-9D78-CEF4B0AB3E8E}" srcOrd="0" destOrd="0" presId="urn:microsoft.com/office/officeart/2005/8/layout/orgChart1"/>
    <dgm:cxn modelId="{A785EEF8-F6A8-4C9E-AB5F-3122DBF8649D}" type="presParOf" srcId="{E2DC6EB5-8675-40E2-9D78-CEF4B0AB3E8E}" destId="{092D2359-59A9-4FA0-BBA3-2F6177C7F6D0}" srcOrd="0" destOrd="0" presId="urn:microsoft.com/office/officeart/2005/8/layout/orgChart1"/>
    <dgm:cxn modelId="{7481F549-C4B1-4BAA-B9D2-39656C989BAD}" type="presParOf" srcId="{092D2359-59A9-4FA0-BBA3-2F6177C7F6D0}" destId="{2B4B6334-8E37-4530-AC07-16AC6500AD19}" srcOrd="0" destOrd="0" presId="urn:microsoft.com/office/officeart/2005/8/layout/orgChart1"/>
    <dgm:cxn modelId="{0391D838-C5C2-4446-AC1B-B3E17AE4EFB3}" type="presParOf" srcId="{092D2359-59A9-4FA0-BBA3-2F6177C7F6D0}" destId="{28009AEE-2BFB-42A8-8BFC-23CF7A684C96}" srcOrd="1" destOrd="0" presId="urn:microsoft.com/office/officeart/2005/8/layout/orgChart1"/>
    <dgm:cxn modelId="{A8FFC235-EA9F-4A44-9BEF-AB44AE2356FC}" type="presParOf" srcId="{E2DC6EB5-8675-40E2-9D78-CEF4B0AB3E8E}" destId="{AC842877-D664-4DC0-ABFB-8B73AFF4B273}" srcOrd="1" destOrd="0" presId="urn:microsoft.com/office/officeart/2005/8/layout/orgChart1"/>
    <dgm:cxn modelId="{0522F629-453B-4703-BCBE-6C5A03185E26}" type="presParOf" srcId="{AC842877-D664-4DC0-ABFB-8B73AFF4B273}" destId="{38929ABB-C786-466D-B80C-320503E1067B}" srcOrd="0" destOrd="0" presId="urn:microsoft.com/office/officeart/2005/8/layout/orgChart1"/>
    <dgm:cxn modelId="{B38F5EE5-8985-409B-A75A-E7D5565BAB69}" type="presParOf" srcId="{AC842877-D664-4DC0-ABFB-8B73AFF4B273}" destId="{1AADF321-177E-476E-89AD-3D14F952C589}" srcOrd="1" destOrd="0" presId="urn:microsoft.com/office/officeart/2005/8/layout/orgChart1"/>
    <dgm:cxn modelId="{02973E02-2B1A-4B4A-8FB6-79B98AC81D92}" type="presParOf" srcId="{1AADF321-177E-476E-89AD-3D14F952C589}" destId="{87B673F7-2E28-41A0-8AEA-687446D8A127}" srcOrd="0" destOrd="0" presId="urn:microsoft.com/office/officeart/2005/8/layout/orgChart1"/>
    <dgm:cxn modelId="{524D40D1-E246-4F43-B101-BFAACAA899A3}" type="presParOf" srcId="{87B673F7-2E28-41A0-8AEA-687446D8A127}" destId="{75FC7270-AEF1-4FE7-944E-8751B6980503}" srcOrd="0" destOrd="0" presId="urn:microsoft.com/office/officeart/2005/8/layout/orgChart1"/>
    <dgm:cxn modelId="{B7534486-8F71-48DA-843B-E89CB465C04E}" type="presParOf" srcId="{87B673F7-2E28-41A0-8AEA-687446D8A127}" destId="{AF033DE2-555D-4802-A8BB-6FA93657B578}" srcOrd="1" destOrd="0" presId="urn:microsoft.com/office/officeart/2005/8/layout/orgChart1"/>
    <dgm:cxn modelId="{25A98A8B-B74C-4BA7-87F3-272150525428}" type="presParOf" srcId="{1AADF321-177E-476E-89AD-3D14F952C589}" destId="{8C13A1CD-FF94-40CC-A7DF-69B14D0A8003}" srcOrd="1" destOrd="0" presId="urn:microsoft.com/office/officeart/2005/8/layout/orgChart1"/>
    <dgm:cxn modelId="{2A05366B-EFF3-4C33-81B8-BA483EABDBE1}" type="presParOf" srcId="{1AADF321-177E-476E-89AD-3D14F952C589}" destId="{790F3474-470D-4C87-A723-9D4A1201F030}" srcOrd="2" destOrd="0" presId="urn:microsoft.com/office/officeart/2005/8/layout/orgChart1"/>
    <dgm:cxn modelId="{D89EA7E7-2E34-4954-842D-905E196C531F}" type="presParOf" srcId="{AC842877-D664-4DC0-ABFB-8B73AFF4B273}" destId="{E8892FE2-F079-4566-8A77-64069B5EDB70}" srcOrd="2" destOrd="0" presId="urn:microsoft.com/office/officeart/2005/8/layout/orgChart1"/>
    <dgm:cxn modelId="{63B34294-80FF-43A9-B79F-54562FCF1D0A}" type="presParOf" srcId="{AC842877-D664-4DC0-ABFB-8B73AFF4B273}" destId="{F060F8FE-67D4-49AD-B6D4-D2FB624053F6}" srcOrd="3" destOrd="0" presId="urn:microsoft.com/office/officeart/2005/8/layout/orgChart1"/>
    <dgm:cxn modelId="{F11BBE09-4642-40BF-8EFB-A4D5EE7E8E7F}" type="presParOf" srcId="{F060F8FE-67D4-49AD-B6D4-D2FB624053F6}" destId="{3BF1330E-8907-4480-A3E6-F264C002F087}" srcOrd="0" destOrd="0" presId="urn:microsoft.com/office/officeart/2005/8/layout/orgChart1"/>
    <dgm:cxn modelId="{0CDC363A-63D3-440D-9363-43AF3919C5D6}" type="presParOf" srcId="{3BF1330E-8907-4480-A3E6-F264C002F087}" destId="{F8767DCB-F596-451C-8A6F-8747A3C01866}" srcOrd="0" destOrd="0" presId="urn:microsoft.com/office/officeart/2005/8/layout/orgChart1"/>
    <dgm:cxn modelId="{F2D9A9E5-7F29-4A18-94CE-551B68500DD7}" type="presParOf" srcId="{3BF1330E-8907-4480-A3E6-F264C002F087}" destId="{EBD74F47-0C45-4F68-842C-587B613F7A8F}" srcOrd="1" destOrd="0" presId="urn:microsoft.com/office/officeart/2005/8/layout/orgChart1"/>
    <dgm:cxn modelId="{950C85EF-B864-4B8B-B878-4EBEE411B613}" type="presParOf" srcId="{F060F8FE-67D4-49AD-B6D4-D2FB624053F6}" destId="{7186F3C0-747F-44BB-B1F8-C54C39005C1B}" srcOrd="1" destOrd="0" presId="urn:microsoft.com/office/officeart/2005/8/layout/orgChart1"/>
    <dgm:cxn modelId="{F851E5C7-F46B-4668-8DBE-59AD4032E0A1}" type="presParOf" srcId="{F060F8FE-67D4-49AD-B6D4-D2FB624053F6}" destId="{A7C51C39-3BE4-4514-95CE-AF5A9A3566AE}" srcOrd="2" destOrd="0" presId="urn:microsoft.com/office/officeart/2005/8/layout/orgChart1"/>
    <dgm:cxn modelId="{F73FF421-9C9C-4C24-B423-4BA93D9450B5}" type="presParOf" srcId="{AC842877-D664-4DC0-ABFB-8B73AFF4B273}" destId="{F7D718A9-6A97-484D-BD0C-E96AC3A3B210}" srcOrd="4" destOrd="0" presId="urn:microsoft.com/office/officeart/2005/8/layout/orgChart1"/>
    <dgm:cxn modelId="{88D810B2-F72D-4C24-BFAE-86826D518FED}" type="presParOf" srcId="{AC842877-D664-4DC0-ABFB-8B73AFF4B273}" destId="{94CC953A-1FF3-4D34-BA3D-03BC9480323A}" srcOrd="5" destOrd="0" presId="urn:microsoft.com/office/officeart/2005/8/layout/orgChart1"/>
    <dgm:cxn modelId="{225E5A4D-8CA4-4F1E-B816-D957FF80EEA0}" type="presParOf" srcId="{94CC953A-1FF3-4D34-BA3D-03BC9480323A}" destId="{707A3FC1-2377-416D-BB13-B3E695927202}" srcOrd="0" destOrd="0" presId="urn:microsoft.com/office/officeart/2005/8/layout/orgChart1"/>
    <dgm:cxn modelId="{F4A3325F-9BE2-4EEA-B437-942C0ABDB987}" type="presParOf" srcId="{707A3FC1-2377-416D-BB13-B3E695927202}" destId="{58312BC5-C536-4C72-B8E8-539D8407049B}" srcOrd="0" destOrd="0" presId="urn:microsoft.com/office/officeart/2005/8/layout/orgChart1"/>
    <dgm:cxn modelId="{99E34C63-CD27-4156-96DE-B368BAD117A2}" type="presParOf" srcId="{707A3FC1-2377-416D-BB13-B3E695927202}" destId="{7459E150-2BA0-4BFA-B6A8-183D97E36D74}" srcOrd="1" destOrd="0" presId="urn:microsoft.com/office/officeart/2005/8/layout/orgChart1"/>
    <dgm:cxn modelId="{689CC3FB-4A0D-42D7-83F4-CD69149EA083}" type="presParOf" srcId="{94CC953A-1FF3-4D34-BA3D-03BC9480323A}" destId="{8CD580A6-D7EB-400B-9F29-4A47B87F59C2}" srcOrd="1" destOrd="0" presId="urn:microsoft.com/office/officeart/2005/8/layout/orgChart1"/>
    <dgm:cxn modelId="{2C95A7A8-9EBE-49FC-B801-ABFE73F8EE8E}" type="presParOf" srcId="{94CC953A-1FF3-4D34-BA3D-03BC9480323A}" destId="{A15DC744-040F-44D7-9891-F59E923892F8}" srcOrd="2" destOrd="0" presId="urn:microsoft.com/office/officeart/2005/8/layout/orgChart1"/>
    <dgm:cxn modelId="{6D8DEA37-AEE3-4931-8B21-9D74D7F0D3EC}" type="presParOf" srcId="{AC842877-D664-4DC0-ABFB-8B73AFF4B273}" destId="{C8D36587-EE1F-46AE-8748-5182B0572372}" srcOrd="6" destOrd="0" presId="urn:microsoft.com/office/officeart/2005/8/layout/orgChart1"/>
    <dgm:cxn modelId="{B1AFB50F-0019-4DEE-844A-457E3A86A32E}" type="presParOf" srcId="{AC842877-D664-4DC0-ABFB-8B73AFF4B273}" destId="{E91643E6-4382-4057-9EE9-A9F81148FDCE}" srcOrd="7" destOrd="0" presId="urn:microsoft.com/office/officeart/2005/8/layout/orgChart1"/>
    <dgm:cxn modelId="{4A3864F2-2119-4DDC-97A4-66D973EE9755}" type="presParOf" srcId="{E91643E6-4382-4057-9EE9-A9F81148FDCE}" destId="{7AF12E52-2588-4D42-9997-ADEBCD02E155}" srcOrd="0" destOrd="0" presId="urn:microsoft.com/office/officeart/2005/8/layout/orgChart1"/>
    <dgm:cxn modelId="{ACCD1981-93D2-4291-A168-4AEFABC93B40}" type="presParOf" srcId="{7AF12E52-2588-4D42-9997-ADEBCD02E155}" destId="{C0D16DE6-264B-49BA-A825-A27CF12444A7}" srcOrd="0" destOrd="0" presId="urn:microsoft.com/office/officeart/2005/8/layout/orgChart1"/>
    <dgm:cxn modelId="{7CD8F6E1-927B-447C-B9E2-070F5311ED06}" type="presParOf" srcId="{7AF12E52-2588-4D42-9997-ADEBCD02E155}" destId="{A7751C30-46D3-465E-B80B-F168F8841D55}" srcOrd="1" destOrd="0" presId="urn:microsoft.com/office/officeart/2005/8/layout/orgChart1"/>
    <dgm:cxn modelId="{9596225E-4C18-46FC-9B00-58FA9AADAA7E}" type="presParOf" srcId="{E91643E6-4382-4057-9EE9-A9F81148FDCE}" destId="{8BDCB94D-E934-4D16-97A2-3F487FD73D8A}" srcOrd="1" destOrd="0" presId="urn:microsoft.com/office/officeart/2005/8/layout/orgChart1"/>
    <dgm:cxn modelId="{ED4CC0BE-5597-4CBC-9836-D097F81E5EB7}" type="presParOf" srcId="{E91643E6-4382-4057-9EE9-A9F81148FDCE}" destId="{A85B5D15-2C9B-4D87-A437-42E1A526B1B1}" srcOrd="2" destOrd="0" presId="urn:microsoft.com/office/officeart/2005/8/layout/orgChart1"/>
    <dgm:cxn modelId="{F14FAB38-9FEF-4E04-A30D-86569B0EB711}" type="presParOf" srcId="{E2DC6EB5-8675-40E2-9D78-CEF4B0AB3E8E}" destId="{1807073F-C1FC-41A6-B7D1-CA66D6C19246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 custT="1"/>
      <dgm:spPr/>
      <dgm:t>
        <a:bodyPr rtlCol="0"/>
        <a:lstStyle/>
        <a:p>
          <a:pPr rtl="0"/>
          <a:r>
            <a:rPr lang="lt-LT" sz="2000" b="1" dirty="0" smtClean="0"/>
            <a:t>Profesinio tobulėjimo kompetenciją sudaro mokėjimas ir sugebėjimas:</a:t>
          </a:r>
          <a:endParaRPr lang="lt-LT" sz="2000" noProof="0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2966D6F2-E629-4954-8F80-6AF4E5A843C6}">
      <dgm:prSet phldrT="[Text]" custT="1"/>
      <dgm:spPr/>
      <dgm:t>
        <a:bodyPr/>
        <a:lstStyle/>
        <a:p>
          <a:r>
            <a:rPr lang="lt-LT" sz="2800" dirty="0" smtClean="0"/>
            <a:t>objektyviai vertinti savo galias profesinėje veikloje išlaikant savigarbą ir pasitikint savimi;</a:t>
          </a:r>
          <a:endParaRPr lang="lt-LT" sz="2800" noProof="0" dirty="0"/>
        </a:p>
      </dgm:t>
      <dgm:extLst/>
    </dgm:pt>
    <dgm:pt modelId="{6D148D3F-85ED-44D2-B703-B311388E4471}" type="parTrans" cxnId="{C895D4CE-96AE-4DF6-9E6D-A798A1EA186A}">
      <dgm:prSet/>
      <dgm:spPr/>
    </dgm:pt>
    <dgm:pt modelId="{F5769B66-790E-4C5A-A9FD-7DF57E2AF007}" type="sibTrans" cxnId="{C895D4CE-96AE-4DF6-9E6D-A798A1EA186A}">
      <dgm:prSet/>
      <dgm:spPr/>
    </dgm:pt>
    <dgm:pt modelId="{CC3B3F00-2201-4E29-BAC1-CE4507E821BA}">
      <dgm:prSet custT="1"/>
      <dgm:spPr/>
      <dgm:t>
        <a:bodyPr/>
        <a:lstStyle/>
        <a:p>
          <a:r>
            <a:rPr lang="lt-LT" sz="2800" dirty="0" smtClean="0"/>
            <a:t>projektuoti karjerą: planuoti, sistemingai tobulinti savo profesinę veiklą.</a:t>
          </a:r>
          <a:endParaRPr lang="lt-LT" sz="2800" dirty="0"/>
        </a:p>
      </dgm:t>
    </dgm:pt>
    <dgm:pt modelId="{126D68CA-5861-4ADB-A338-913D1997B5D5}" type="parTrans" cxnId="{F1BD33CF-6815-4A8D-9121-EDC0EC839835}">
      <dgm:prSet/>
      <dgm:spPr/>
      <dgm:t>
        <a:bodyPr/>
        <a:lstStyle/>
        <a:p>
          <a:endParaRPr lang="lt-LT"/>
        </a:p>
      </dgm:t>
    </dgm:pt>
    <dgm:pt modelId="{4DBD87C7-AD58-463F-BFA0-683F630E3681}" type="sibTrans" cxnId="{F1BD33CF-6815-4A8D-9121-EDC0EC839835}">
      <dgm:prSet/>
      <dgm:spPr/>
      <dgm:t>
        <a:bodyPr/>
        <a:lstStyle/>
        <a:p>
          <a:endParaRPr lang="lt-LT"/>
        </a:p>
      </dgm:t>
    </dgm:pt>
    <dgm:pt modelId="{A5C6013A-51BA-478C-A62A-669C1554AB38}">
      <dgm:prSet phldrT="[Text]" custT="1"/>
      <dgm:spPr/>
      <dgm:t>
        <a:bodyPr/>
        <a:lstStyle/>
        <a:p>
          <a:endParaRPr lang="lt-LT" sz="2800" noProof="0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3635F290-A478-47F7-846F-A8D2D06E9C0F}" type="parTrans" cxnId="{870B5352-47A5-4676-86DB-F6C201285786}">
      <dgm:prSet/>
      <dgm:spPr/>
    </dgm:pt>
    <dgm:pt modelId="{8887CDF7-FE66-4307-9959-41383F8F88F3}" type="sibTrans" cxnId="{870B5352-47A5-4676-86DB-F6C201285786}">
      <dgm:prSet/>
      <dgm:spPr/>
    </dgm:pt>
    <dgm:pt modelId="{D948569B-2774-4DAF-B5F2-317A7C5BF046}">
      <dgm:prSet phldrT="[Text]" custT="1"/>
      <dgm:spPr/>
      <dgm:t>
        <a:bodyPr/>
        <a:lstStyle/>
        <a:p>
          <a:endParaRPr lang="lt-LT" sz="2800" noProof="0" dirty="0"/>
        </a:p>
      </dgm:t>
      <dgm:extLst/>
    </dgm:pt>
    <dgm:pt modelId="{500FEA72-5687-4F26-BA08-9162397AEEF2}" type="parTrans" cxnId="{1F3E1EBF-8724-4906-8DF3-D7A16BF99B92}">
      <dgm:prSet/>
      <dgm:spPr/>
    </dgm:pt>
    <dgm:pt modelId="{4F4B087B-6B36-48BE-94BB-04B02316E148}" type="sibTrans" cxnId="{1F3E1EBF-8724-4906-8DF3-D7A16BF99B92}">
      <dgm:prSet/>
      <dgm:spPr/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D3A9625-D3EB-4CA1-AB05-34452283708A}" type="pres">
      <dgm:prSet presAssocID="{4DF9FE7B-F642-4898-A360-D4E3814E1A3D}" presName="parentLin" presStyleCnt="0"/>
      <dgm:spPr/>
    </dgm:pt>
    <dgm:pt modelId="{7E290D25-335D-4339-A8E8-B036E46B5EB5}" type="pres">
      <dgm:prSet presAssocID="{4DF9FE7B-F642-4898-A360-D4E3814E1A3D}" presName="parentLeftMargin" presStyleLbl="node1" presStyleIdx="0" presStyleCnt="1"/>
      <dgm:spPr/>
      <dgm:t>
        <a:bodyPr/>
        <a:lstStyle/>
        <a:p>
          <a:endParaRPr lang="lt-LT"/>
        </a:p>
      </dgm:t>
    </dgm:pt>
    <dgm:pt modelId="{674922F1-7266-4681-AD4F-1C618A5FFF23}" type="pres">
      <dgm:prSet presAssocID="{4DF9FE7B-F642-4898-A360-D4E3814E1A3D}" presName="parentText" presStyleLbl="node1" presStyleIdx="0" presStyleCnt="1" custScaleX="164477" custScaleY="382918" custLinFactY="200000" custLinFactNeighborX="-100000" custLinFactNeighborY="218799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6C29850-0672-4B77-B5DE-2E1563038631}" type="pres">
      <dgm:prSet presAssocID="{4DF9FE7B-F642-4898-A360-D4E3814E1A3D}" presName="negativeSpace" presStyleCnt="0"/>
      <dgm:spPr/>
    </dgm:pt>
    <dgm:pt modelId="{80259B02-529C-422B-91BE-D70198BA9F6C}" type="pres">
      <dgm:prSet presAssocID="{4DF9FE7B-F642-4898-A360-D4E3814E1A3D}" presName="childText" presStyleLbl="conFgAcc1" presStyleIdx="0" presStyleCnt="1" custScaleY="356915" custLinFactNeighborX="-696" custLinFactNeighborY="4425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584FC831-2BA2-4B86-9174-D0199868C4F3}" type="presOf" srcId="{3F442EA2-39BA-4C9A-AD59-755D4917D532}" destId="{E6A445EE-D086-4B01-B491-D67950A5A065}" srcOrd="0" destOrd="0" presId="urn:microsoft.com/office/officeart/2005/8/layout/list1"/>
    <dgm:cxn modelId="{FA163BC6-9A00-4D0A-96C8-3115E44F569A}" type="presOf" srcId="{4DF9FE7B-F642-4898-A360-D4E3814E1A3D}" destId="{674922F1-7266-4681-AD4F-1C618A5FFF23}" srcOrd="1" destOrd="0" presId="urn:microsoft.com/office/officeart/2005/8/layout/list1"/>
    <dgm:cxn modelId="{870B5352-47A5-4676-86DB-F6C201285786}" srcId="{4DF9FE7B-F642-4898-A360-D4E3814E1A3D}" destId="{A5C6013A-51BA-478C-A62A-669C1554AB38}" srcOrd="0" destOrd="0" parTransId="{3635F290-A478-47F7-846F-A8D2D06E9C0F}" sibTransId="{8887CDF7-FE66-4307-9959-41383F8F88F3}"/>
    <dgm:cxn modelId="{B8161BE7-6389-4B55-BE0C-49626E9F84A7}" type="presOf" srcId="{D948569B-2774-4DAF-B5F2-317A7C5BF046}" destId="{80259B02-529C-422B-91BE-D70198BA9F6C}" srcOrd="0" destOrd="2" presId="urn:microsoft.com/office/officeart/2005/8/layout/list1"/>
    <dgm:cxn modelId="{1F3E1EBF-8724-4906-8DF3-D7A16BF99B92}" srcId="{4DF9FE7B-F642-4898-A360-D4E3814E1A3D}" destId="{D948569B-2774-4DAF-B5F2-317A7C5BF046}" srcOrd="2" destOrd="0" parTransId="{500FEA72-5687-4F26-BA08-9162397AEEF2}" sibTransId="{4F4B087B-6B36-48BE-94BB-04B02316E148}"/>
    <dgm:cxn modelId="{A45EA016-6D25-44A8-83B1-0100C2C75E6D}" type="presOf" srcId="{2966D6F2-E629-4954-8F80-6AF4E5A843C6}" destId="{80259B02-529C-422B-91BE-D70198BA9F6C}" srcOrd="0" destOrd="1" presId="urn:microsoft.com/office/officeart/2005/8/layout/lis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ED58FAB5-87FC-423A-9211-174ECB4A2217}" type="presOf" srcId="{A5C6013A-51BA-478C-A62A-669C1554AB38}" destId="{80259B02-529C-422B-91BE-D70198BA9F6C}" srcOrd="0" destOrd="0" presId="urn:microsoft.com/office/officeart/2005/8/layout/list1"/>
    <dgm:cxn modelId="{F1BD33CF-6815-4A8D-9121-EDC0EC839835}" srcId="{4DF9FE7B-F642-4898-A360-D4E3814E1A3D}" destId="{CC3B3F00-2201-4E29-BAC1-CE4507E821BA}" srcOrd="3" destOrd="0" parTransId="{126D68CA-5861-4ADB-A338-913D1997B5D5}" sibTransId="{4DBD87C7-AD58-463F-BFA0-683F630E3681}"/>
    <dgm:cxn modelId="{08E03523-0F12-45EC-B49B-2654FC40DC83}" type="presOf" srcId="{4DF9FE7B-F642-4898-A360-D4E3814E1A3D}" destId="{7E290D25-335D-4339-A8E8-B036E46B5EB5}" srcOrd="0" destOrd="0" presId="urn:microsoft.com/office/officeart/2005/8/layout/list1"/>
    <dgm:cxn modelId="{0762A640-2E4E-4893-9DFD-3A838E8F24CF}" type="presOf" srcId="{CC3B3F00-2201-4E29-BAC1-CE4507E821BA}" destId="{80259B02-529C-422B-91BE-D70198BA9F6C}" srcOrd="0" destOrd="3" presId="urn:microsoft.com/office/officeart/2005/8/layout/list1"/>
    <dgm:cxn modelId="{C895D4CE-96AE-4DF6-9E6D-A798A1EA186A}" srcId="{4DF9FE7B-F642-4898-A360-D4E3814E1A3D}" destId="{2966D6F2-E629-4954-8F80-6AF4E5A843C6}" srcOrd="1" destOrd="0" parTransId="{6D148D3F-85ED-44D2-B703-B311388E4471}" sibTransId="{F5769B66-790E-4C5A-A9FD-7DF57E2AF007}"/>
    <dgm:cxn modelId="{1EECFD4D-1A5C-466B-9E84-79C9AF2F4DD5}" type="presParOf" srcId="{E6A445EE-D086-4B01-B491-D67950A5A065}" destId="{6D3A9625-D3EB-4CA1-AB05-34452283708A}" srcOrd="0" destOrd="0" presId="urn:microsoft.com/office/officeart/2005/8/layout/list1"/>
    <dgm:cxn modelId="{A8915C67-4D02-40F3-A318-58F6EE8C9491}" type="presParOf" srcId="{6D3A9625-D3EB-4CA1-AB05-34452283708A}" destId="{7E290D25-335D-4339-A8E8-B036E46B5EB5}" srcOrd="0" destOrd="0" presId="urn:microsoft.com/office/officeart/2005/8/layout/list1"/>
    <dgm:cxn modelId="{6D4B5896-E207-4B90-A38F-66062982D357}" type="presParOf" srcId="{6D3A9625-D3EB-4CA1-AB05-34452283708A}" destId="{674922F1-7266-4681-AD4F-1C618A5FFF23}" srcOrd="1" destOrd="0" presId="urn:microsoft.com/office/officeart/2005/8/layout/list1"/>
    <dgm:cxn modelId="{7CD33202-82D2-4E9D-ABD0-F97620AB06DA}" type="presParOf" srcId="{E6A445EE-D086-4B01-B491-D67950A5A065}" destId="{96C29850-0672-4B77-B5DE-2E1563038631}" srcOrd="1" destOrd="0" presId="urn:microsoft.com/office/officeart/2005/8/layout/list1"/>
    <dgm:cxn modelId="{217E8467-8E82-40E5-8EC9-4E79466ECB90}" type="presParOf" srcId="{E6A445EE-D086-4B01-B491-D67950A5A065}" destId="{80259B02-529C-422B-91BE-D70198BA9F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 custT="1"/>
      <dgm:spPr/>
      <dgm:t>
        <a:bodyPr rtlCol="0"/>
        <a:lstStyle/>
        <a:p>
          <a:pPr rtl="0"/>
          <a:r>
            <a:rPr lang="lt-LT" sz="2000" b="1" dirty="0" smtClean="0"/>
            <a:t>Bendravimo ir bendradarbiavimo kompetenciją sudaro mokėjimas ir sugebėjimas:</a:t>
          </a:r>
          <a:endParaRPr lang="lt-LT" sz="2000" noProof="0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A5C6013A-51BA-478C-A62A-669C1554AB38}">
      <dgm:prSet phldrT="[Text]" custT="1"/>
      <dgm:spPr/>
      <dgm:t>
        <a:bodyPr/>
        <a:lstStyle/>
        <a:p>
          <a:r>
            <a:rPr lang="lt-LT" sz="2400" dirty="0" smtClean="0"/>
            <a:t>bendrauti ir bendradarbiauti su įvairiais skirtingų kultūrų asmenimis darbo srityje ir socialinėje aplinkoje bei gebėti spręsti konfliktus;</a:t>
          </a:r>
          <a:endParaRPr lang="lt-LT" sz="2400" noProof="0" dirty="0"/>
        </a:p>
      </dgm:t>
      <dgm:extLst/>
    </dgm:pt>
    <dgm:pt modelId="{3635F290-A478-47F7-846F-A8D2D06E9C0F}" type="parTrans" cxnId="{870B5352-47A5-4676-86DB-F6C201285786}">
      <dgm:prSet/>
      <dgm:spPr/>
      <dgm:t>
        <a:bodyPr/>
        <a:lstStyle/>
        <a:p>
          <a:endParaRPr lang="lt-LT"/>
        </a:p>
      </dgm:t>
    </dgm:pt>
    <dgm:pt modelId="{8887CDF7-FE66-4307-9959-41383F8F88F3}" type="sibTrans" cxnId="{870B5352-47A5-4676-86DB-F6C201285786}">
      <dgm:prSet/>
      <dgm:spPr/>
      <dgm:t>
        <a:bodyPr/>
        <a:lstStyle/>
        <a:p>
          <a:endParaRPr lang="lt-LT"/>
        </a:p>
      </dgm:t>
    </dgm:pt>
    <dgm:pt modelId="{AC6BE681-09C7-4AA9-9185-E88400CD1D15}">
      <dgm:prSet custT="1"/>
      <dgm:spPr/>
      <dgm:t>
        <a:bodyPr/>
        <a:lstStyle/>
        <a:p>
          <a:r>
            <a:rPr lang="lt-LT" sz="2400" smtClean="0"/>
            <a:t>skatinti aktyvų mokinių bendravimą ir bendradarbiavimą klasėje;</a:t>
          </a:r>
          <a:endParaRPr lang="lt-LT" sz="2400"/>
        </a:p>
      </dgm:t>
    </dgm:pt>
    <dgm:pt modelId="{ED59680A-DF22-430D-B23F-C5A3E3632C9C}" type="parTrans" cxnId="{D8D24B91-119B-45B7-AC25-907E47FEA637}">
      <dgm:prSet/>
      <dgm:spPr/>
      <dgm:t>
        <a:bodyPr/>
        <a:lstStyle/>
        <a:p>
          <a:endParaRPr lang="lt-LT"/>
        </a:p>
      </dgm:t>
    </dgm:pt>
    <dgm:pt modelId="{40DFFF67-3B82-46B9-878D-5C464B2D903F}" type="sibTrans" cxnId="{D8D24B91-119B-45B7-AC25-907E47FEA637}">
      <dgm:prSet/>
      <dgm:spPr/>
      <dgm:t>
        <a:bodyPr/>
        <a:lstStyle/>
        <a:p>
          <a:endParaRPr lang="lt-LT"/>
        </a:p>
      </dgm:t>
    </dgm:pt>
    <dgm:pt modelId="{F439B781-4C4A-4D4E-88E0-B018A8B0C95A}">
      <dgm:prSet custT="1"/>
      <dgm:spPr/>
      <dgm:t>
        <a:bodyPr/>
        <a:lstStyle/>
        <a:p>
          <a:r>
            <a:rPr lang="lt-LT" sz="2400" dirty="0" smtClean="0"/>
            <a:t>bendradarbiauti su kolegomis, pagalbiniu personalu, profesinio orientavimo ir kitais specialistais, kuriant ugdymo(</a:t>
          </a:r>
          <a:r>
            <a:rPr lang="lt-LT" sz="2400" dirty="0" err="1" smtClean="0"/>
            <a:t>si</a:t>
          </a:r>
          <a:r>
            <a:rPr lang="lt-LT" sz="2400" dirty="0" smtClean="0"/>
            <a:t>) prielaidas ir vertinant mokymosi pasiekimus;</a:t>
          </a:r>
          <a:endParaRPr lang="lt-LT" sz="2400" dirty="0"/>
        </a:p>
      </dgm:t>
    </dgm:pt>
    <dgm:pt modelId="{0E6CCB07-2256-4217-AAAA-6C843B5449AC}" type="parTrans" cxnId="{766401E8-11ED-419E-B37D-3113074BFD22}">
      <dgm:prSet/>
      <dgm:spPr/>
      <dgm:t>
        <a:bodyPr/>
        <a:lstStyle/>
        <a:p>
          <a:endParaRPr lang="lt-LT"/>
        </a:p>
      </dgm:t>
    </dgm:pt>
    <dgm:pt modelId="{BB815E11-8581-4503-9C2B-A28CEB67ADDA}" type="sibTrans" cxnId="{766401E8-11ED-419E-B37D-3113074BFD22}">
      <dgm:prSet/>
      <dgm:spPr/>
      <dgm:t>
        <a:bodyPr/>
        <a:lstStyle/>
        <a:p>
          <a:endParaRPr lang="lt-LT"/>
        </a:p>
      </dgm:t>
    </dgm:pt>
    <dgm:pt modelId="{C985C18C-F2AD-4A5C-BDBF-09875086D2D6}">
      <dgm:prSet custT="1"/>
      <dgm:spPr/>
      <dgm:t>
        <a:bodyPr/>
        <a:lstStyle/>
        <a:p>
          <a:r>
            <a:rPr lang="lt-LT" sz="2400" dirty="0" smtClean="0"/>
            <a:t>bendrauti su mokinių tėvais (globėjais, rūpintojais) pripažįstant jų vaidmenį, teises ir atsakomybę sudarant ugdymo(</a:t>
          </a:r>
          <a:r>
            <a:rPr lang="lt-LT" sz="2400" dirty="0" err="1" smtClean="0"/>
            <a:t>si</a:t>
          </a:r>
          <a:r>
            <a:rPr lang="lt-LT" sz="2400" dirty="0" smtClean="0"/>
            <a:t>) sąlygas;</a:t>
          </a:r>
          <a:endParaRPr lang="lt-LT" sz="2400" dirty="0"/>
        </a:p>
      </dgm:t>
    </dgm:pt>
    <dgm:pt modelId="{F23B0A66-0CFA-4B3C-A17A-9C925A9FAD3C}" type="parTrans" cxnId="{38B362AC-88C7-4BAC-A05C-E958AA7B3839}">
      <dgm:prSet/>
      <dgm:spPr/>
      <dgm:t>
        <a:bodyPr/>
        <a:lstStyle/>
        <a:p>
          <a:endParaRPr lang="lt-LT"/>
        </a:p>
      </dgm:t>
    </dgm:pt>
    <dgm:pt modelId="{D0140AC9-E880-4597-93A1-69D66FF96CF6}" type="sibTrans" cxnId="{38B362AC-88C7-4BAC-A05C-E958AA7B3839}">
      <dgm:prSet/>
      <dgm:spPr/>
      <dgm:t>
        <a:bodyPr/>
        <a:lstStyle/>
        <a:p>
          <a:endParaRPr lang="lt-LT"/>
        </a:p>
      </dgm:t>
    </dgm:pt>
    <dgm:pt modelId="{9B461EC1-5EAC-4940-B5D7-4621038C610F}">
      <dgm:prSet custT="1"/>
      <dgm:spPr/>
      <dgm:t>
        <a:bodyPr/>
        <a:lstStyle/>
        <a:p>
          <a:r>
            <a:rPr lang="lt-LT" sz="2400" dirty="0" smtClean="0"/>
            <a:t>bendradarbiauti su pagalbą vaikui ir šeimai teikiančiomis organizacijomis.</a:t>
          </a:r>
          <a:endParaRPr lang="lt-LT" sz="2400" dirty="0"/>
        </a:p>
      </dgm:t>
    </dgm:pt>
    <dgm:pt modelId="{94D53952-95AE-4AA9-9656-04238D85860E}" type="parTrans" cxnId="{4CC44FF0-5375-4900-A28A-D5242910B33B}">
      <dgm:prSet/>
      <dgm:spPr/>
      <dgm:t>
        <a:bodyPr/>
        <a:lstStyle/>
        <a:p>
          <a:endParaRPr lang="lt-LT"/>
        </a:p>
      </dgm:t>
    </dgm:pt>
    <dgm:pt modelId="{4008FFE3-1E67-42DB-B295-3443C3B9C046}" type="sibTrans" cxnId="{4CC44FF0-5375-4900-A28A-D5242910B33B}">
      <dgm:prSet/>
      <dgm:spPr/>
      <dgm:t>
        <a:bodyPr/>
        <a:lstStyle/>
        <a:p>
          <a:endParaRPr lang="lt-LT"/>
        </a:p>
      </dgm:t>
    </dgm:pt>
    <dgm:pt modelId="{EE1C5C35-E583-49E3-851D-E936950621FC}">
      <dgm:prSet phldrT="[Text]" custT="1"/>
      <dgm:spPr/>
      <dgm:t>
        <a:bodyPr/>
        <a:lstStyle/>
        <a:p>
          <a:endParaRPr lang="lt-LT" sz="2400" noProof="0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A183C2AE-8755-4BAE-9FDE-73C4284B218D}" type="parTrans" cxnId="{98B8E1D5-E3D9-42BA-B7F3-C02382A489D3}">
      <dgm:prSet/>
      <dgm:spPr/>
    </dgm:pt>
    <dgm:pt modelId="{48191D62-26AD-428B-96EF-C040A27F3DAB}" type="sibTrans" cxnId="{98B8E1D5-E3D9-42BA-B7F3-C02382A489D3}">
      <dgm:prSet/>
      <dgm:spPr/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D3A9625-D3EB-4CA1-AB05-34452283708A}" type="pres">
      <dgm:prSet presAssocID="{4DF9FE7B-F642-4898-A360-D4E3814E1A3D}" presName="parentLin" presStyleCnt="0"/>
      <dgm:spPr/>
    </dgm:pt>
    <dgm:pt modelId="{7E290D25-335D-4339-A8E8-B036E46B5EB5}" type="pres">
      <dgm:prSet presAssocID="{4DF9FE7B-F642-4898-A360-D4E3814E1A3D}" presName="parentLeftMargin" presStyleLbl="node1" presStyleIdx="0" presStyleCnt="1"/>
      <dgm:spPr/>
      <dgm:t>
        <a:bodyPr/>
        <a:lstStyle/>
        <a:p>
          <a:endParaRPr lang="lt-LT"/>
        </a:p>
      </dgm:t>
    </dgm:pt>
    <dgm:pt modelId="{674922F1-7266-4681-AD4F-1C618A5FFF23}" type="pres">
      <dgm:prSet presAssocID="{4DF9FE7B-F642-4898-A360-D4E3814E1A3D}" presName="parentText" presStyleLbl="node1" presStyleIdx="0" presStyleCnt="1" custScaleX="164477" custScaleY="452132" custLinFactY="200000" custLinFactNeighborX="-100000" custLinFactNeighborY="218799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6C29850-0672-4B77-B5DE-2E1563038631}" type="pres">
      <dgm:prSet presAssocID="{4DF9FE7B-F642-4898-A360-D4E3814E1A3D}" presName="negativeSpace" presStyleCnt="0"/>
      <dgm:spPr/>
    </dgm:pt>
    <dgm:pt modelId="{80259B02-529C-422B-91BE-D70198BA9F6C}" type="pres">
      <dgm:prSet presAssocID="{4DF9FE7B-F642-4898-A360-D4E3814E1A3D}" presName="childText" presStyleLbl="conFgAcc1" presStyleIdx="0" presStyleCnt="1" custScaleY="356915" custLinFactNeighborX="-696" custLinFactNeighborY="4425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4CC44FF0-5375-4900-A28A-D5242910B33B}" srcId="{4DF9FE7B-F642-4898-A360-D4E3814E1A3D}" destId="{9B461EC1-5EAC-4940-B5D7-4621038C610F}" srcOrd="5" destOrd="0" parTransId="{94D53952-95AE-4AA9-9656-04238D85860E}" sibTransId="{4008FFE3-1E67-42DB-B295-3443C3B9C046}"/>
    <dgm:cxn modelId="{7FB27A79-8713-48E5-85B2-A4DCCF5AB339}" type="presOf" srcId="{C985C18C-F2AD-4A5C-BDBF-09875086D2D6}" destId="{80259B02-529C-422B-91BE-D70198BA9F6C}" srcOrd="0" destOrd="4" presId="urn:microsoft.com/office/officeart/2005/8/layout/list1"/>
    <dgm:cxn modelId="{D8D24B91-119B-45B7-AC25-907E47FEA637}" srcId="{4DF9FE7B-F642-4898-A360-D4E3814E1A3D}" destId="{AC6BE681-09C7-4AA9-9185-E88400CD1D15}" srcOrd="2" destOrd="0" parTransId="{ED59680A-DF22-430D-B23F-C5A3E3632C9C}" sibTransId="{40DFFF67-3B82-46B9-878D-5C464B2D903F}"/>
    <dgm:cxn modelId="{98B8E1D5-E3D9-42BA-B7F3-C02382A489D3}" srcId="{4DF9FE7B-F642-4898-A360-D4E3814E1A3D}" destId="{EE1C5C35-E583-49E3-851D-E936950621FC}" srcOrd="0" destOrd="0" parTransId="{A183C2AE-8755-4BAE-9FDE-73C4284B218D}" sibTransId="{48191D62-26AD-428B-96EF-C040A27F3DAB}"/>
    <dgm:cxn modelId="{FA163BC6-9A00-4D0A-96C8-3115E44F569A}" type="presOf" srcId="{4DF9FE7B-F642-4898-A360-D4E3814E1A3D}" destId="{674922F1-7266-4681-AD4F-1C618A5FFF23}" srcOrd="1" destOrd="0" presId="urn:microsoft.com/office/officeart/2005/8/layout/list1"/>
    <dgm:cxn modelId="{29A883C4-8973-43F9-9D90-C4CB8FEE4DCA}" type="presOf" srcId="{AC6BE681-09C7-4AA9-9185-E88400CD1D15}" destId="{80259B02-529C-422B-91BE-D70198BA9F6C}" srcOrd="0" destOrd="2" presId="urn:microsoft.com/office/officeart/2005/8/layout/list1"/>
    <dgm:cxn modelId="{FCDF263F-50B2-46B9-9C3B-9B5A3846F45D}" type="presOf" srcId="{9B461EC1-5EAC-4940-B5D7-4621038C610F}" destId="{80259B02-529C-422B-91BE-D70198BA9F6C}" srcOrd="0" destOrd="5" presId="urn:microsoft.com/office/officeart/2005/8/layout/list1"/>
    <dgm:cxn modelId="{22FF1588-FA04-4307-8FB9-970E43A91412}" type="presOf" srcId="{EE1C5C35-E583-49E3-851D-E936950621FC}" destId="{80259B02-529C-422B-91BE-D70198BA9F6C}" srcOrd="0" destOrd="0" presId="urn:microsoft.com/office/officeart/2005/8/layout/list1"/>
    <dgm:cxn modelId="{C6706F08-508F-4EBE-8B18-34FF44112A74}" type="presOf" srcId="{F439B781-4C4A-4D4E-88E0-B018A8B0C95A}" destId="{80259B02-529C-422B-91BE-D70198BA9F6C}" srcOrd="0" destOrd="3" presId="urn:microsoft.com/office/officeart/2005/8/layout/list1"/>
    <dgm:cxn modelId="{ED58FAB5-87FC-423A-9211-174ECB4A2217}" type="presOf" srcId="{A5C6013A-51BA-478C-A62A-669C1554AB38}" destId="{80259B02-529C-422B-91BE-D70198BA9F6C}" srcOrd="0" destOrd="1" presId="urn:microsoft.com/office/officeart/2005/8/layout/list1"/>
    <dgm:cxn modelId="{38B362AC-88C7-4BAC-A05C-E958AA7B3839}" srcId="{4DF9FE7B-F642-4898-A360-D4E3814E1A3D}" destId="{C985C18C-F2AD-4A5C-BDBF-09875086D2D6}" srcOrd="4" destOrd="0" parTransId="{F23B0A66-0CFA-4B3C-A17A-9C925A9FAD3C}" sibTransId="{D0140AC9-E880-4597-93A1-69D66FF96CF6}"/>
    <dgm:cxn modelId="{766401E8-11ED-419E-B37D-3113074BFD22}" srcId="{4DF9FE7B-F642-4898-A360-D4E3814E1A3D}" destId="{F439B781-4C4A-4D4E-88E0-B018A8B0C95A}" srcOrd="3" destOrd="0" parTransId="{0E6CCB07-2256-4217-AAAA-6C843B5449AC}" sibTransId="{BB815E11-8581-4503-9C2B-A28CEB67ADDA}"/>
    <dgm:cxn modelId="{08E03523-0F12-45EC-B49B-2654FC40DC83}" type="presOf" srcId="{4DF9FE7B-F642-4898-A360-D4E3814E1A3D}" destId="{7E290D25-335D-4339-A8E8-B036E46B5EB5}" srcOrd="0" destOrd="0" presId="urn:microsoft.com/office/officeart/2005/8/layout/list1"/>
    <dgm:cxn modelId="{584FC831-2BA2-4B86-9174-D0199868C4F3}" type="presOf" srcId="{3F442EA2-39BA-4C9A-AD59-755D4917D532}" destId="{E6A445EE-D086-4B01-B491-D67950A5A065}" srcOrd="0" destOrd="0" presId="urn:microsoft.com/office/officeart/2005/8/layout/lis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870B5352-47A5-4676-86DB-F6C201285786}" srcId="{4DF9FE7B-F642-4898-A360-D4E3814E1A3D}" destId="{A5C6013A-51BA-478C-A62A-669C1554AB38}" srcOrd="1" destOrd="0" parTransId="{3635F290-A478-47F7-846F-A8D2D06E9C0F}" sibTransId="{8887CDF7-FE66-4307-9959-41383F8F88F3}"/>
    <dgm:cxn modelId="{1EECFD4D-1A5C-466B-9E84-79C9AF2F4DD5}" type="presParOf" srcId="{E6A445EE-D086-4B01-B491-D67950A5A065}" destId="{6D3A9625-D3EB-4CA1-AB05-34452283708A}" srcOrd="0" destOrd="0" presId="urn:microsoft.com/office/officeart/2005/8/layout/list1"/>
    <dgm:cxn modelId="{A8915C67-4D02-40F3-A318-58F6EE8C9491}" type="presParOf" srcId="{6D3A9625-D3EB-4CA1-AB05-34452283708A}" destId="{7E290D25-335D-4339-A8E8-B036E46B5EB5}" srcOrd="0" destOrd="0" presId="urn:microsoft.com/office/officeart/2005/8/layout/list1"/>
    <dgm:cxn modelId="{6D4B5896-E207-4B90-A38F-66062982D357}" type="presParOf" srcId="{6D3A9625-D3EB-4CA1-AB05-34452283708A}" destId="{674922F1-7266-4681-AD4F-1C618A5FFF23}" srcOrd="1" destOrd="0" presId="urn:microsoft.com/office/officeart/2005/8/layout/list1"/>
    <dgm:cxn modelId="{7CD33202-82D2-4E9D-ABD0-F97620AB06DA}" type="presParOf" srcId="{E6A445EE-D086-4B01-B491-D67950A5A065}" destId="{96C29850-0672-4B77-B5DE-2E1563038631}" srcOrd="1" destOrd="0" presId="urn:microsoft.com/office/officeart/2005/8/layout/list1"/>
    <dgm:cxn modelId="{217E8467-8E82-40E5-8EC9-4E79466ECB90}" type="presParOf" srcId="{E6A445EE-D086-4B01-B491-D67950A5A065}" destId="{80259B02-529C-422B-91BE-D70198BA9F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 custT="1"/>
      <dgm:spPr/>
      <dgm:t>
        <a:bodyPr rtlCol="0"/>
        <a:lstStyle/>
        <a:p>
          <a:pPr rtl="0"/>
          <a:r>
            <a:rPr lang="lt-LT" sz="2000" b="1" dirty="0" smtClean="0"/>
            <a:t>Komunikacinę ir informacijos valdymo kompetenciją sudaro mokėjimas ir sugebėjimas:</a:t>
          </a:r>
          <a:endParaRPr lang="lt-LT" sz="2000" noProof="0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A5C6013A-51BA-478C-A62A-669C1554AB38}">
      <dgm:prSet phldrT="[Text]" custT="1"/>
      <dgm:spPr/>
      <dgm:t>
        <a:bodyPr/>
        <a:lstStyle/>
        <a:p>
          <a:r>
            <a:rPr lang="lt-LT" sz="2400" smtClean="0"/>
            <a:t>taisyklingai vartoti kalbą realioje ir/ar virtualioje profesinėje aplinkoje;</a:t>
          </a:r>
          <a:endParaRPr lang="lt-LT" sz="2400" noProof="0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3635F290-A478-47F7-846F-A8D2D06E9C0F}" type="parTrans" cxnId="{870B5352-47A5-4676-86DB-F6C201285786}">
      <dgm:prSet/>
      <dgm:spPr/>
      <dgm:t>
        <a:bodyPr/>
        <a:lstStyle/>
        <a:p>
          <a:endParaRPr lang="lt-LT"/>
        </a:p>
      </dgm:t>
    </dgm:pt>
    <dgm:pt modelId="{8887CDF7-FE66-4307-9959-41383F8F88F3}" type="sibTrans" cxnId="{870B5352-47A5-4676-86DB-F6C201285786}">
      <dgm:prSet/>
      <dgm:spPr/>
      <dgm:t>
        <a:bodyPr/>
        <a:lstStyle/>
        <a:p>
          <a:endParaRPr lang="lt-LT"/>
        </a:p>
      </dgm:t>
    </dgm:pt>
    <dgm:pt modelId="{92F8AC53-9123-43FA-8A7D-190EFC135C6D}">
      <dgm:prSet custT="1"/>
      <dgm:spPr/>
      <dgm:t>
        <a:bodyPr/>
        <a:lstStyle/>
        <a:p>
          <a:r>
            <a:rPr lang="lt-LT" sz="2400" dirty="0" smtClean="0"/>
            <a:t>bendrauti užsienio kalba(-</a:t>
          </a:r>
          <a:r>
            <a:rPr lang="lt-LT" sz="2400" dirty="0" err="1" smtClean="0"/>
            <a:t>omis</a:t>
          </a:r>
          <a:r>
            <a:rPr lang="lt-LT" sz="2400" dirty="0" smtClean="0"/>
            <a:t>);</a:t>
          </a:r>
          <a:endParaRPr lang="lt-LT" sz="2400" dirty="0"/>
        </a:p>
      </dgm:t>
    </dgm:pt>
    <dgm:pt modelId="{D9D1C6A4-2956-4020-9497-D0519781FA3C}" type="parTrans" cxnId="{852999BD-E6D1-4269-B18A-25B92A1FBC9A}">
      <dgm:prSet/>
      <dgm:spPr/>
      <dgm:t>
        <a:bodyPr/>
        <a:lstStyle/>
        <a:p>
          <a:endParaRPr lang="lt-LT"/>
        </a:p>
      </dgm:t>
    </dgm:pt>
    <dgm:pt modelId="{3CB56681-54F3-4C18-B59E-C7B13E9A1217}" type="sibTrans" cxnId="{852999BD-E6D1-4269-B18A-25B92A1FBC9A}">
      <dgm:prSet/>
      <dgm:spPr/>
      <dgm:t>
        <a:bodyPr/>
        <a:lstStyle/>
        <a:p>
          <a:endParaRPr lang="lt-LT"/>
        </a:p>
      </dgm:t>
    </dgm:pt>
    <dgm:pt modelId="{7598A836-0311-4809-A3A8-D16D24C149DA}">
      <dgm:prSet custT="1"/>
      <dgm:spPr/>
      <dgm:t>
        <a:bodyPr/>
        <a:lstStyle/>
        <a:p>
          <a:r>
            <a:rPr lang="lt-LT" sz="2400" dirty="0" smtClean="0"/>
            <a:t>naudoti verbalinius ir neverbalinius komunikavimo būdus skatinant mokinių bendravimą ir bendradarbiavimą;</a:t>
          </a:r>
          <a:endParaRPr lang="lt-LT" sz="2400" dirty="0"/>
        </a:p>
      </dgm:t>
    </dgm:pt>
    <dgm:pt modelId="{40AA6FD4-38FC-4348-9EEA-27F60F3CDDAC}" type="parTrans" cxnId="{A77CF453-35E9-4930-95FC-75361A6C2CF6}">
      <dgm:prSet/>
      <dgm:spPr/>
      <dgm:t>
        <a:bodyPr/>
        <a:lstStyle/>
        <a:p>
          <a:endParaRPr lang="lt-LT"/>
        </a:p>
      </dgm:t>
    </dgm:pt>
    <dgm:pt modelId="{51A62BAB-F7B4-4613-BF13-B1BFE910B380}" type="sibTrans" cxnId="{A77CF453-35E9-4930-95FC-75361A6C2CF6}">
      <dgm:prSet/>
      <dgm:spPr/>
      <dgm:t>
        <a:bodyPr/>
        <a:lstStyle/>
        <a:p>
          <a:endParaRPr lang="lt-LT"/>
        </a:p>
      </dgm:t>
    </dgm:pt>
    <dgm:pt modelId="{8584082C-8AF9-4AA1-A0DD-DBF2D2932BE8}">
      <dgm:prSet custT="1"/>
      <dgm:spPr/>
      <dgm:t>
        <a:bodyPr/>
        <a:lstStyle/>
        <a:p>
          <a:r>
            <a:rPr lang="lt-LT" sz="2400" smtClean="0"/>
            <a:t>konceptualiai ir vaizdžiai išreikšti savo idėjas bei interpretuoti mintis, faktus ir jausmus skirtinguose profesinės veiklos kontekstuose naudojant komunikacijos priemones;</a:t>
          </a:r>
          <a:endParaRPr lang="lt-LT" sz="2400"/>
        </a:p>
      </dgm:t>
    </dgm:pt>
    <dgm:pt modelId="{B7E3F280-22BE-470E-B821-7C6335256316}" type="parTrans" cxnId="{5D54AF0C-C9F7-482F-B820-A690EE0A3B8F}">
      <dgm:prSet/>
      <dgm:spPr/>
      <dgm:t>
        <a:bodyPr/>
        <a:lstStyle/>
        <a:p>
          <a:endParaRPr lang="lt-LT"/>
        </a:p>
      </dgm:t>
    </dgm:pt>
    <dgm:pt modelId="{C2E35023-C1A3-4F2B-B294-C57201A84453}" type="sibTrans" cxnId="{5D54AF0C-C9F7-482F-B820-A690EE0A3B8F}">
      <dgm:prSet/>
      <dgm:spPr/>
      <dgm:t>
        <a:bodyPr/>
        <a:lstStyle/>
        <a:p>
          <a:endParaRPr lang="lt-LT"/>
        </a:p>
      </dgm:t>
    </dgm:pt>
    <dgm:pt modelId="{CC51433D-AE36-4B9B-8531-2DB92EC2D640}">
      <dgm:prSet custT="1"/>
      <dgm:spPr/>
      <dgm:t>
        <a:bodyPr/>
        <a:lstStyle/>
        <a:p>
          <a:r>
            <a:rPr lang="lt-LT" sz="2400" dirty="0" smtClean="0"/>
            <a:t>atlikti ugdymui aktualios informacijos paiešką: žinoti, atrinkti ir naudoti adekvačias duomenų bazes.</a:t>
          </a:r>
          <a:endParaRPr lang="lt-LT" sz="2400" dirty="0"/>
        </a:p>
      </dgm:t>
    </dgm:pt>
    <dgm:pt modelId="{B17D578C-70E1-4FD6-AF3A-2E28068EAA99}" type="parTrans" cxnId="{39496011-67EB-4A20-814E-B51CA8CCB8CA}">
      <dgm:prSet/>
      <dgm:spPr/>
      <dgm:t>
        <a:bodyPr/>
        <a:lstStyle/>
        <a:p>
          <a:endParaRPr lang="lt-LT"/>
        </a:p>
      </dgm:t>
    </dgm:pt>
    <dgm:pt modelId="{0366ED9B-C1F0-41FD-90F4-29683905F6A9}" type="sibTrans" cxnId="{39496011-67EB-4A20-814E-B51CA8CCB8CA}">
      <dgm:prSet/>
      <dgm:spPr/>
      <dgm:t>
        <a:bodyPr/>
        <a:lstStyle/>
        <a:p>
          <a:endParaRPr lang="lt-LT"/>
        </a:p>
      </dgm:t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D3A9625-D3EB-4CA1-AB05-34452283708A}" type="pres">
      <dgm:prSet presAssocID="{4DF9FE7B-F642-4898-A360-D4E3814E1A3D}" presName="parentLin" presStyleCnt="0"/>
      <dgm:spPr/>
    </dgm:pt>
    <dgm:pt modelId="{7E290D25-335D-4339-A8E8-B036E46B5EB5}" type="pres">
      <dgm:prSet presAssocID="{4DF9FE7B-F642-4898-A360-D4E3814E1A3D}" presName="parentLeftMargin" presStyleLbl="node1" presStyleIdx="0" presStyleCnt="1"/>
      <dgm:spPr/>
      <dgm:t>
        <a:bodyPr/>
        <a:lstStyle/>
        <a:p>
          <a:endParaRPr lang="lt-LT"/>
        </a:p>
      </dgm:t>
    </dgm:pt>
    <dgm:pt modelId="{674922F1-7266-4681-AD4F-1C618A5FFF23}" type="pres">
      <dgm:prSet presAssocID="{4DF9FE7B-F642-4898-A360-D4E3814E1A3D}" presName="parentText" presStyleLbl="node1" presStyleIdx="0" presStyleCnt="1" custScaleX="164477" custScaleY="565328" custLinFactY="200000" custLinFactNeighborX="-100000" custLinFactNeighborY="218799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6C29850-0672-4B77-B5DE-2E1563038631}" type="pres">
      <dgm:prSet presAssocID="{4DF9FE7B-F642-4898-A360-D4E3814E1A3D}" presName="negativeSpace" presStyleCnt="0"/>
      <dgm:spPr/>
    </dgm:pt>
    <dgm:pt modelId="{80259B02-529C-422B-91BE-D70198BA9F6C}" type="pres">
      <dgm:prSet presAssocID="{4DF9FE7B-F642-4898-A360-D4E3814E1A3D}" presName="childText" presStyleLbl="conFgAcc1" presStyleIdx="0" presStyleCnt="1" custScaleY="356915" custLinFactNeighborX="-696" custLinFactNeighborY="4425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A77CF453-35E9-4930-95FC-75361A6C2CF6}" srcId="{4DF9FE7B-F642-4898-A360-D4E3814E1A3D}" destId="{7598A836-0311-4809-A3A8-D16D24C149DA}" srcOrd="2" destOrd="0" parTransId="{40AA6FD4-38FC-4348-9EEA-27F60F3CDDAC}" sibTransId="{51A62BAB-F7B4-4613-BF13-B1BFE910B380}"/>
    <dgm:cxn modelId="{39496011-67EB-4A20-814E-B51CA8CCB8CA}" srcId="{4DF9FE7B-F642-4898-A360-D4E3814E1A3D}" destId="{CC51433D-AE36-4B9B-8531-2DB92EC2D640}" srcOrd="4" destOrd="0" parTransId="{B17D578C-70E1-4FD6-AF3A-2E28068EAA99}" sibTransId="{0366ED9B-C1F0-41FD-90F4-29683905F6A9}"/>
    <dgm:cxn modelId="{BA4C4EBB-546C-4BF3-9475-D66A8E82C92A}" type="presOf" srcId="{CC51433D-AE36-4B9B-8531-2DB92EC2D640}" destId="{80259B02-529C-422B-91BE-D70198BA9F6C}" srcOrd="0" destOrd="4" presId="urn:microsoft.com/office/officeart/2005/8/layout/list1"/>
    <dgm:cxn modelId="{852999BD-E6D1-4269-B18A-25B92A1FBC9A}" srcId="{4DF9FE7B-F642-4898-A360-D4E3814E1A3D}" destId="{92F8AC53-9123-43FA-8A7D-190EFC135C6D}" srcOrd="1" destOrd="0" parTransId="{D9D1C6A4-2956-4020-9497-D0519781FA3C}" sibTransId="{3CB56681-54F3-4C18-B59E-C7B13E9A1217}"/>
    <dgm:cxn modelId="{C2AB2B43-3F1A-4DB1-A960-B320F5035B37}" type="presOf" srcId="{92F8AC53-9123-43FA-8A7D-190EFC135C6D}" destId="{80259B02-529C-422B-91BE-D70198BA9F6C}" srcOrd="0" destOrd="1" presId="urn:microsoft.com/office/officeart/2005/8/layout/list1"/>
    <dgm:cxn modelId="{FA163BC6-9A00-4D0A-96C8-3115E44F569A}" type="presOf" srcId="{4DF9FE7B-F642-4898-A360-D4E3814E1A3D}" destId="{674922F1-7266-4681-AD4F-1C618A5FFF23}" srcOrd="1" destOrd="0" presId="urn:microsoft.com/office/officeart/2005/8/layout/list1"/>
    <dgm:cxn modelId="{5D54AF0C-C9F7-482F-B820-A690EE0A3B8F}" srcId="{4DF9FE7B-F642-4898-A360-D4E3814E1A3D}" destId="{8584082C-8AF9-4AA1-A0DD-DBF2D2932BE8}" srcOrd="3" destOrd="0" parTransId="{B7E3F280-22BE-470E-B821-7C6335256316}" sibTransId="{C2E35023-C1A3-4F2B-B294-C57201A84453}"/>
    <dgm:cxn modelId="{ED58FAB5-87FC-423A-9211-174ECB4A2217}" type="presOf" srcId="{A5C6013A-51BA-478C-A62A-669C1554AB38}" destId="{80259B02-529C-422B-91BE-D70198BA9F6C}" srcOrd="0" destOrd="0" presId="urn:microsoft.com/office/officeart/2005/8/layout/list1"/>
    <dgm:cxn modelId="{08E03523-0F12-45EC-B49B-2654FC40DC83}" type="presOf" srcId="{4DF9FE7B-F642-4898-A360-D4E3814E1A3D}" destId="{7E290D25-335D-4339-A8E8-B036E46B5EB5}" srcOrd="0" destOrd="0" presId="urn:microsoft.com/office/officeart/2005/8/layout/list1"/>
    <dgm:cxn modelId="{780281D4-3AAE-40D2-A7E9-45C4A2AB2C8E}" type="presOf" srcId="{7598A836-0311-4809-A3A8-D16D24C149DA}" destId="{80259B02-529C-422B-91BE-D70198BA9F6C}" srcOrd="0" destOrd="2" presId="urn:microsoft.com/office/officeart/2005/8/layout/list1"/>
    <dgm:cxn modelId="{584FC831-2BA2-4B86-9174-D0199868C4F3}" type="presOf" srcId="{3F442EA2-39BA-4C9A-AD59-755D4917D532}" destId="{E6A445EE-D086-4B01-B491-D67950A5A065}" srcOrd="0" destOrd="0" presId="urn:microsoft.com/office/officeart/2005/8/layout/lis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2749B8D3-B1A6-4552-976D-6FF6A59E1213}" type="presOf" srcId="{8584082C-8AF9-4AA1-A0DD-DBF2D2932BE8}" destId="{80259B02-529C-422B-91BE-D70198BA9F6C}" srcOrd="0" destOrd="3" presId="urn:microsoft.com/office/officeart/2005/8/layout/list1"/>
    <dgm:cxn modelId="{870B5352-47A5-4676-86DB-F6C201285786}" srcId="{4DF9FE7B-F642-4898-A360-D4E3814E1A3D}" destId="{A5C6013A-51BA-478C-A62A-669C1554AB38}" srcOrd="0" destOrd="0" parTransId="{3635F290-A478-47F7-846F-A8D2D06E9C0F}" sibTransId="{8887CDF7-FE66-4307-9959-41383F8F88F3}"/>
    <dgm:cxn modelId="{1EECFD4D-1A5C-466B-9E84-79C9AF2F4DD5}" type="presParOf" srcId="{E6A445EE-D086-4B01-B491-D67950A5A065}" destId="{6D3A9625-D3EB-4CA1-AB05-34452283708A}" srcOrd="0" destOrd="0" presId="urn:microsoft.com/office/officeart/2005/8/layout/list1"/>
    <dgm:cxn modelId="{A8915C67-4D02-40F3-A318-58F6EE8C9491}" type="presParOf" srcId="{6D3A9625-D3EB-4CA1-AB05-34452283708A}" destId="{7E290D25-335D-4339-A8E8-B036E46B5EB5}" srcOrd="0" destOrd="0" presId="urn:microsoft.com/office/officeart/2005/8/layout/list1"/>
    <dgm:cxn modelId="{6D4B5896-E207-4B90-A38F-66062982D357}" type="presParOf" srcId="{6D3A9625-D3EB-4CA1-AB05-34452283708A}" destId="{674922F1-7266-4681-AD4F-1C618A5FFF23}" srcOrd="1" destOrd="0" presId="urn:microsoft.com/office/officeart/2005/8/layout/list1"/>
    <dgm:cxn modelId="{7CD33202-82D2-4E9D-ABD0-F97620AB06DA}" type="presParOf" srcId="{E6A445EE-D086-4B01-B491-D67950A5A065}" destId="{96C29850-0672-4B77-B5DE-2E1563038631}" srcOrd="1" destOrd="0" presId="urn:microsoft.com/office/officeart/2005/8/layout/list1"/>
    <dgm:cxn modelId="{217E8467-8E82-40E5-8EC9-4E79466ECB90}" type="presParOf" srcId="{E6A445EE-D086-4B01-B491-D67950A5A065}" destId="{80259B02-529C-422B-91BE-D70198BA9F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 custT="1"/>
      <dgm:spPr/>
      <dgm:t>
        <a:bodyPr rtlCol="0"/>
        <a:lstStyle/>
        <a:p>
          <a:pPr rtl="0"/>
          <a:r>
            <a:rPr lang="lt-LT" sz="2000" b="1" dirty="0" smtClean="0"/>
            <a:t>Tiriamosios veiklos kompetenciją sudaro mokėjimas ir sugebėjimas:</a:t>
          </a:r>
          <a:endParaRPr lang="lt-LT" sz="2000" noProof="0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A5C6013A-51BA-478C-A62A-669C1554AB38}">
      <dgm:prSet phldrT="[Text]" custT="1"/>
      <dgm:spPr/>
      <dgm:t>
        <a:bodyPr/>
        <a:lstStyle/>
        <a:p>
          <a:r>
            <a:rPr lang="lt-LT" sz="2800" dirty="0" smtClean="0"/>
            <a:t>pasirinkti adekvačią tyrimo strategiją, struktūrą ir metodus projektuojant tyrimą;</a:t>
          </a:r>
          <a:endParaRPr lang="lt-LT" sz="2800" noProof="0" dirty="0"/>
        </a:p>
      </dgm:t>
      <dgm:extLst/>
    </dgm:pt>
    <dgm:pt modelId="{3635F290-A478-47F7-846F-A8D2D06E9C0F}" type="parTrans" cxnId="{870B5352-47A5-4676-86DB-F6C201285786}">
      <dgm:prSet/>
      <dgm:spPr/>
      <dgm:t>
        <a:bodyPr/>
        <a:lstStyle/>
        <a:p>
          <a:endParaRPr lang="lt-LT"/>
        </a:p>
      </dgm:t>
    </dgm:pt>
    <dgm:pt modelId="{8887CDF7-FE66-4307-9959-41383F8F88F3}" type="sibTrans" cxnId="{870B5352-47A5-4676-86DB-F6C201285786}">
      <dgm:prSet/>
      <dgm:spPr/>
      <dgm:t>
        <a:bodyPr/>
        <a:lstStyle/>
        <a:p>
          <a:endParaRPr lang="lt-LT"/>
        </a:p>
      </dgm:t>
    </dgm:pt>
    <dgm:pt modelId="{0F992259-DDDB-48C5-B736-EC9BE80A202A}">
      <dgm:prSet custT="1"/>
      <dgm:spPr/>
      <dgm:t>
        <a:bodyPr/>
        <a:lstStyle/>
        <a:p>
          <a:r>
            <a:rPr lang="lt-LT" sz="2800" dirty="0" smtClean="0"/>
            <a:t>organizuoti profesinės veiklos tyrimą.</a:t>
          </a:r>
          <a:endParaRPr lang="lt-LT" sz="2800" dirty="0"/>
        </a:p>
      </dgm:t>
    </dgm:pt>
    <dgm:pt modelId="{B2070D36-B48A-402A-A877-F7CFD01857AC}" type="parTrans" cxnId="{A1F2F6AA-5A3F-4067-845B-C6A8D123D8C1}">
      <dgm:prSet/>
      <dgm:spPr/>
      <dgm:t>
        <a:bodyPr/>
        <a:lstStyle/>
        <a:p>
          <a:endParaRPr lang="lt-LT"/>
        </a:p>
      </dgm:t>
    </dgm:pt>
    <dgm:pt modelId="{105FCD60-06A2-44FA-BE1C-18AAD472DA70}" type="sibTrans" cxnId="{A1F2F6AA-5A3F-4067-845B-C6A8D123D8C1}">
      <dgm:prSet/>
      <dgm:spPr/>
      <dgm:t>
        <a:bodyPr/>
        <a:lstStyle/>
        <a:p>
          <a:endParaRPr lang="lt-LT"/>
        </a:p>
      </dgm:t>
    </dgm:pt>
    <dgm:pt modelId="{DA58A0E5-3748-4A44-99AE-6EB20645BD9A}">
      <dgm:prSet phldrT="[Text]" custT="1"/>
      <dgm:spPr/>
      <dgm:t>
        <a:bodyPr/>
        <a:lstStyle/>
        <a:p>
          <a:endParaRPr lang="lt-LT" sz="2800" noProof="0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34433470-9FA4-4E33-8EFB-C6E2E35AD811}" type="parTrans" cxnId="{F961C668-AC5D-4EF7-9FCC-BE813C3A7BC6}">
      <dgm:prSet/>
      <dgm:spPr/>
    </dgm:pt>
    <dgm:pt modelId="{31CE191B-3DF5-4219-9336-D65E117B370F}" type="sibTrans" cxnId="{F961C668-AC5D-4EF7-9FCC-BE813C3A7BC6}">
      <dgm:prSet/>
      <dgm:spPr/>
    </dgm:pt>
    <dgm:pt modelId="{999FD6A8-E2BB-4ACE-BFF9-A674AA058523}">
      <dgm:prSet phldrT="[Text]" custT="1"/>
      <dgm:spPr/>
      <dgm:t>
        <a:bodyPr/>
        <a:lstStyle/>
        <a:p>
          <a:endParaRPr lang="lt-LT" sz="2800" noProof="0" dirty="0"/>
        </a:p>
      </dgm:t>
      <dgm:extLst/>
    </dgm:pt>
    <dgm:pt modelId="{FB90F6EE-01C0-4261-85FE-F0FF6378CA5E}" type="parTrans" cxnId="{EFED5118-8774-47C0-89CE-2E4960356862}">
      <dgm:prSet/>
      <dgm:spPr/>
    </dgm:pt>
    <dgm:pt modelId="{5EB07031-2CD4-4C55-A457-8D1EAD8D411A}" type="sibTrans" cxnId="{EFED5118-8774-47C0-89CE-2E4960356862}">
      <dgm:prSet/>
      <dgm:spPr/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D3A9625-D3EB-4CA1-AB05-34452283708A}" type="pres">
      <dgm:prSet presAssocID="{4DF9FE7B-F642-4898-A360-D4E3814E1A3D}" presName="parentLin" presStyleCnt="0"/>
      <dgm:spPr/>
    </dgm:pt>
    <dgm:pt modelId="{7E290D25-335D-4339-A8E8-B036E46B5EB5}" type="pres">
      <dgm:prSet presAssocID="{4DF9FE7B-F642-4898-A360-D4E3814E1A3D}" presName="parentLeftMargin" presStyleLbl="node1" presStyleIdx="0" presStyleCnt="1"/>
      <dgm:spPr/>
      <dgm:t>
        <a:bodyPr/>
        <a:lstStyle/>
        <a:p>
          <a:endParaRPr lang="lt-LT"/>
        </a:p>
      </dgm:t>
    </dgm:pt>
    <dgm:pt modelId="{674922F1-7266-4681-AD4F-1C618A5FFF23}" type="pres">
      <dgm:prSet presAssocID="{4DF9FE7B-F642-4898-A360-D4E3814E1A3D}" presName="parentText" presStyleLbl="node1" presStyleIdx="0" presStyleCnt="1" custScaleX="164477" custScaleY="417613" custLinFactY="200000" custLinFactNeighborX="-100000" custLinFactNeighborY="218799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6C29850-0672-4B77-B5DE-2E1563038631}" type="pres">
      <dgm:prSet presAssocID="{4DF9FE7B-F642-4898-A360-D4E3814E1A3D}" presName="negativeSpace" presStyleCnt="0"/>
      <dgm:spPr/>
    </dgm:pt>
    <dgm:pt modelId="{80259B02-529C-422B-91BE-D70198BA9F6C}" type="pres">
      <dgm:prSet presAssocID="{4DF9FE7B-F642-4898-A360-D4E3814E1A3D}" presName="childText" presStyleLbl="conFgAcc1" presStyleIdx="0" presStyleCnt="1" custScaleY="356915" custLinFactNeighborX="-696" custLinFactNeighborY="4425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A1F2F6AA-5A3F-4067-845B-C6A8D123D8C1}" srcId="{4DF9FE7B-F642-4898-A360-D4E3814E1A3D}" destId="{0F992259-DDDB-48C5-B736-EC9BE80A202A}" srcOrd="3" destOrd="0" parTransId="{B2070D36-B48A-402A-A877-F7CFD01857AC}" sibTransId="{105FCD60-06A2-44FA-BE1C-18AAD472DA70}"/>
    <dgm:cxn modelId="{A48071FF-3609-40FC-BDBF-CA0BC403027E}" type="presOf" srcId="{DA58A0E5-3748-4A44-99AE-6EB20645BD9A}" destId="{80259B02-529C-422B-91BE-D70198BA9F6C}" srcOrd="0" destOrd="0" presId="urn:microsoft.com/office/officeart/2005/8/layout/list1"/>
    <dgm:cxn modelId="{EFED5118-8774-47C0-89CE-2E4960356862}" srcId="{4DF9FE7B-F642-4898-A360-D4E3814E1A3D}" destId="{999FD6A8-E2BB-4ACE-BFF9-A674AA058523}" srcOrd="2" destOrd="0" parTransId="{FB90F6EE-01C0-4261-85FE-F0FF6378CA5E}" sibTransId="{5EB07031-2CD4-4C55-A457-8D1EAD8D411A}"/>
    <dgm:cxn modelId="{FA163BC6-9A00-4D0A-96C8-3115E44F569A}" type="presOf" srcId="{4DF9FE7B-F642-4898-A360-D4E3814E1A3D}" destId="{674922F1-7266-4681-AD4F-1C618A5FFF23}" srcOrd="1" destOrd="0" presId="urn:microsoft.com/office/officeart/2005/8/layout/list1"/>
    <dgm:cxn modelId="{ED58FAB5-87FC-423A-9211-174ECB4A2217}" type="presOf" srcId="{A5C6013A-51BA-478C-A62A-669C1554AB38}" destId="{80259B02-529C-422B-91BE-D70198BA9F6C}" srcOrd="0" destOrd="1" presId="urn:microsoft.com/office/officeart/2005/8/layout/list1"/>
    <dgm:cxn modelId="{08E03523-0F12-45EC-B49B-2654FC40DC83}" type="presOf" srcId="{4DF9FE7B-F642-4898-A360-D4E3814E1A3D}" destId="{7E290D25-335D-4339-A8E8-B036E46B5EB5}" srcOrd="0" destOrd="0" presId="urn:microsoft.com/office/officeart/2005/8/layout/list1"/>
    <dgm:cxn modelId="{584FC831-2BA2-4B86-9174-D0199868C4F3}" type="presOf" srcId="{3F442EA2-39BA-4C9A-AD59-755D4917D532}" destId="{E6A445EE-D086-4B01-B491-D67950A5A065}" srcOrd="0" destOrd="0" presId="urn:microsoft.com/office/officeart/2005/8/layout/lis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DC94BB76-22A3-4F36-A0B4-22F91836713E}" type="presOf" srcId="{0F992259-DDDB-48C5-B736-EC9BE80A202A}" destId="{80259B02-529C-422B-91BE-D70198BA9F6C}" srcOrd="0" destOrd="3" presId="urn:microsoft.com/office/officeart/2005/8/layout/list1"/>
    <dgm:cxn modelId="{F961C668-AC5D-4EF7-9FCC-BE813C3A7BC6}" srcId="{4DF9FE7B-F642-4898-A360-D4E3814E1A3D}" destId="{DA58A0E5-3748-4A44-99AE-6EB20645BD9A}" srcOrd="0" destOrd="0" parTransId="{34433470-9FA4-4E33-8EFB-C6E2E35AD811}" sibTransId="{31CE191B-3DF5-4219-9336-D65E117B370F}"/>
    <dgm:cxn modelId="{870B5352-47A5-4676-86DB-F6C201285786}" srcId="{4DF9FE7B-F642-4898-A360-D4E3814E1A3D}" destId="{A5C6013A-51BA-478C-A62A-669C1554AB38}" srcOrd="1" destOrd="0" parTransId="{3635F290-A478-47F7-846F-A8D2D06E9C0F}" sibTransId="{8887CDF7-FE66-4307-9959-41383F8F88F3}"/>
    <dgm:cxn modelId="{795C8CBE-0F77-4503-B4B5-F53EE1166AAA}" type="presOf" srcId="{999FD6A8-E2BB-4ACE-BFF9-A674AA058523}" destId="{80259B02-529C-422B-91BE-D70198BA9F6C}" srcOrd="0" destOrd="2" presId="urn:microsoft.com/office/officeart/2005/8/layout/list1"/>
    <dgm:cxn modelId="{1EECFD4D-1A5C-466B-9E84-79C9AF2F4DD5}" type="presParOf" srcId="{E6A445EE-D086-4B01-B491-D67950A5A065}" destId="{6D3A9625-D3EB-4CA1-AB05-34452283708A}" srcOrd="0" destOrd="0" presId="urn:microsoft.com/office/officeart/2005/8/layout/list1"/>
    <dgm:cxn modelId="{A8915C67-4D02-40F3-A318-58F6EE8C9491}" type="presParOf" srcId="{6D3A9625-D3EB-4CA1-AB05-34452283708A}" destId="{7E290D25-335D-4339-A8E8-B036E46B5EB5}" srcOrd="0" destOrd="0" presId="urn:microsoft.com/office/officeart/2005/8/layout/list1"/>
    <dgm:cxn modelId="{6D4B5896-E207-4B90-A38F-66062982D357}" type="presParOf" srcId="{6D3A9625-D3EB-4CA1-AB05-34452283708A}" destId="{674922F1-7266-4681-AD4F-1C618A5FFF23}" srcOrd="1" destOrd="0" presId="urn:microsoft.com/office/officeart/2005/8/layout/list1"/>
    <dgm:cxn modelId="{7CD33202-82D2-4E9D-ABD0-F97620AB06DA}" type="presParOf" srcId="{E6A445EE-D086-4B01-B491-D67950A5A065}" destId="{96C29850-0672-4B77-B5DE-2E1563038631}" srcOrd="1" destOrd="0" presId="urn:microsoft.com/office/officeart/2005/8/layout/list1"/>
    <dgm:cxn modelId="{217E8467-8E82-40E5-8EC9-4E79466ECB90}" type="presParOf" srcId="{E6A445EE-D086-4B01-B491-D67950A5A065}" destId="{80259B02-529C-422B-91BE-D70198BA9F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 custT="1"/>
      <dgm:spPr/>
      <dgm:t>
        <a:bodyPr rtlCol="0"/>
        <a:lstStyle/>
        <a:p>
          <a:pPr rtl="0"/>
          <a:r>
            <a:rPr lang="lt-LT" sz="2000" b="1" dirty="0" smtClean="0"/>
            <a:t>Reflektavimo ir mokymosi mokytis kompetenciją sudaro mokėjimas ir sugebėjimas:</a:t>
          </a:r>
          <a:endParaRPr lang="lt-LT" sz="2000" noProof="0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A5C6013A-51BA-478C-A62A-669C1554AB38}">
      <dgm:prSet phldrT="[Text]" custT="1"/>
      <dgm:spPr/>
      <dgm:t>
        <a:bodyPr/>
        <a:lstStyle/>
        <a:p>
          <a:r>
            <a:rPr lang="lt-LT" sz="2800" dirty="0" smtClean="0"/>
            <a:t>organizuoti savo mokymąsi individualiai ir grupėje;</a:t>
          </a:r>
          <a:endParaRPr lang="lt-LT" sz="2800" noProof="0" dirty="0"/>
        </a:p>
      </dgm:t>
      <dgm:extLst/>
    </dgm:pt>
    <dgm:pt modelId="{3635F290-A478-47F7-846F-A8D2D06E9C0F}" type="parTrans" cxnId="{870B5352-47A5-4676-86DB-F6C201285786}">
      <dgm:prSet/>
      <dgm:spPr/>
      <dgm:t>
        <a:bodyPr/>
        <a:lstStyle/>
        <a:p>
          <a:endParaRPr lang="lt-LT"/>
        </a:p>
      </dgm:t>
    </dgm:pt>
    <dgm:pt modelId="{8887CDF7-FE66-4307-9959-41383F8F88F3}" type="sibTrans" cxnId="{870B5352-47A5-4676-86DB-F6C201285786}">
      <dgm:prSet/>
      <dgm:spPr/>
      <dgm:t>
        <a:bodyPr/>
        <a:lstStyle/>
        <a:p>
          <a:endParaRPr lang="lt-LT"/>
        </a:p>
      </dgm:t>
    </dgm:pt>
    <dgm:pt modelId="{DA58A0E5-3748-4A44-99AE-6EB20645BD9A}">
      <dgm:prSet phldrT="[Text]" custT="1"/>
      <dgm:spPr/>
      <dgm:t>
        <a:bodyPr/>
        <a:lstStyle/>
        <a:p>
          <a:endParaRPr lang="lt-LT" sz="2800" noProof="0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34433470-9FA4-4E33-8EFB-C6E2E35AD811}" type="parTrans" cxnId="{F961C668-AC5D-4EF7-9FCC-BE813C3A7BC6}">
      <dgm:prSet/>
      <dgm:spPr/>
    </dgm:pt>
    <dgm:pt modelId="{31CE191B-3DF5-4219-9336-D65E117B370F}" type="sibTrans" cxnId="{F961C668-AC5D-4EF7-9FCC-BE813C3A7BC6}">
      <dgm:prSet/>
      <dgm:spPr/>
    </dgm:pt>
    <dgm:pt modelId="{D649476F-0328-44BF-A8F6-930EC0B7BC97}">
      <dgm:prSet custT="1"/>
      <dgm:spPr/>
      <dgm:t>
        <a:bodyPr/>
        <a:lstStyle/>
        <a:p>
          <a:r>
            <a:rPr lang="lt-LT" sz="2800" dirty="0" smtClean="0"/>
            <a:t>įvertinti profesinės praktikos </a:t>
          </a:r>
          <a:r>
            <a:rPr lang="lt-LT" sz="2800" dirty="0" err="1" smtClean="0"/>
            <a:t>privalumus</a:t>
          </a:r>
          <a:r>
            <a:rPr lang="lt-LT" sz="2800" dirty="0" smtClean="0"/>
            <a:t> ir trūkumus numatant profesinio tobulėjimo perspektyvas;</a:t>
          </a:r>
          <a:endParaRPr lang="lt-LT" sz="2800" dirty="0"/>
        </a:p>
      </dgm:t>
    </dgm:pt>
    <dgm:pt modelId="{246CD6DA-6FA0-48CB-9FD2-4CEBB2495167}" type="parTrans" cxnId="{F13D15A8-A497-49A3-A323-2A42958EA2FC}">
      <dgm:prSet/>
      <dgm:spPr/>
      <dgm:t>
        <a:bodyPr/>
        <a:lstStyle/>
        <a:p>
          <a:endParaRPr lang="lt-LT"/>
        </a:p>
      </dgm:t>
    </dgm:pt>
    <dgm:pt modelId="{21C88D94-2B3E-4A2F-B391-F3CD25EC94AE}" type="sibTrans" cxnId="{F13D15A8-A497-49A3-A323-2A42958EA2FC}">
      <dgm:prSet/>
      <dgm:spPr/>
      <dgm:t>
        <a:bodyPr/>
        <a:lstStyle/>
        <a:p>
          <a:endParaRPr lang="lt-LT"/>
        </a:p>
      </dgm:t>
    </dgm:pt>
    <dgm:pt modelId="{B5189F03-15E1-4A62-AF6F-429CBFD2DDAF}">
      <dgm:prSet custT="1"/>
      <dgm:spPr/>
      <dgm:t>
        <a:bodyPr/>
        <a:lstStyle/>
        <a:p>
          <a:r>
            <a:rPr lang="lt-LT" sz="2800" dirty="0" smtClean="0"/>
            <a:t>nuolat tikslingai atnaujinti žinias ir lavinti įgūdžius.</a:t>
          </a:r>
          <a:endParaRPr lang="lt-LT" sz="2800" dirty="0"/>
        </a:p>
      </dgm:t>
    </dgm:pt>
    <dgm:pt modelId="{B363823E-8B00-4A36-B846-7825ACDE542C}" type="parTrans" cxnId="{5CD9B7FE-9E3F-4FDC-8731-33A2521C8D50}">
      <dgm:prSet/>
      <dgm:spPr/>
      <dgm:t>
        <a:bodyPr/>
        <a:lstStyle/>
        <a:p>
          <a:endParaRPr lang="lt-LT"/>
        </a:p>
      </dgm:t>
    </dgm:pt>
    <dgm:pt modelId="{9EA39CF7-9266-4D6C-9BC5-CADA0253BC95}" type="sibTrans" cxnId="{5CD9B7FE-9E3F-4FDC-8731-33A2521C8D50}">
      <dgm:prSet/>
      <dgm:spPr/>
      <dgm:t>
        <a:bodyPr/>
        <a:lstStyle/>
        <a:p>
          <a:endParaRPr lang="lt-LT"/>
        </a:p>
      </dgm:t>
    </dgm:pt>
    <dgm:pt modelId="{AF96EFFE-400C-4881-9087-5BB3869A43AA}">
      <dgm:prSet phldrT="[Text]" custT="1"/>
      <dgm:spPr/>
      <dgm:t>
        <a:bodyPr/>
        <a:lstStyle/>
        <a:p>
          <a:endParaRPr lang="lt-LT" sz="2800" noProof="0" dirty="0"/>
        </a:p>
      </dgm:t>
      <dgm:extLst/>
    </dgm:pt>
    <dgm:pt modelId="{57C72D2C-4710-42C8-B0B3-3FB3136CF196}" type="parTrans" cxnId="{7861C21B-8A0F-43C0-BC38-E58BA6121F6C}">
      <dgm:prSet/>
      <dgm:spPr/>
    </dgm:pt>
    <dgm:pt modelId="{D1391C1C-4741-41A8-A49C-B77BDD7A53F7}" type="sibTrans" cxnId="{7861C21B-8A0F-43C0-BC38-E58BA6121F6C}">
      <dgm:prSet/>
      <dgm:spPr/>
    </dgm:pt>
    <dgm:pt modelId="{6DB8463B-031C-453F-95B3-45B2A7A754C8}">
      <dgm:prSet custT="1"/>
      <dgm:spPr/>
      <dgm:t>
        <a:bodyPr/>
        <a:lstStyle/>
        <a:p>
          <a:endParaRPr lang="lt-LT" sz="2800" dirty="0"/>
        </a:p>
      </dgm:t>
    </dgm:pt>
    <dgm:pt modelId="{883298A9-3F57-4846-BC98-40F5DEB1490E}" type="parTrans" cxnId="{06243E6E-F2FE-4DC5-A10F-1CD6AEF3CE5C}">
      <dgm:prSet/>
      <dgm:spPr/>
    </dgm:pt>
    <dgm:pt modelId="{DAE0481F-BD15-4DFE-A238-BD8475140B5D}" type="sibTrans" cxnId="{06243E6E-F2FE-4DC5-A10F-1CD6AEF3CE5C}">
      <dgm:prSet/>
      <dgm:spPr/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D3A9625-D3EB-4CA1-AB05-34452283708A}" type="pres">
      <dgm:prSet presAssocID="{4DF9FE7B-F642-4898-A360-D4E3814E1A3D}" presName="parentLin" presStyleCnt="0"/>
      <dgm:spPr/>
    </dgm:pt>
    <dgm:pt modelId="{7E290D25-335D-4339-A8E8-B036E46B5EB5}" type="pres">
      <dgm:prSet presAssocID="{4DF9FE7B-F642-4898-A360-D4E3814E1A3D}" presName="parentLeftMargin" presStyleLbl="node1" presStyleIdx="0" presStyleCnt="1"/>
      <dgm:spPr/>
      <dgm:t>
        <a:bodyPr/>
        <a:lstStyle/>
        <a:p>
          <a:endParaRPr lang="lt-LT"/>
        </a:p>
      </dgm:t>
    </dgm:pt>
    <dgm:pt modelId="{674922F1-7266-4681-AD4F-1C618A5FFF23}" type="pres">
      <dgm:prSet presAssocID="{4DF9FE7B-F642-4898-A360-D4E3814E1A3D}" presName="parentText" presStyleLbl="node1" presStyleIdx="0" presStyleCnt="1" custScaleX="164477" custScaleY="417613" custLinFactY="200000" custLinFactNeighborX="-100000" custLinFactNeighborY="218799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6C29850-0672-4B77-B5DE-2E1563038631}" type="pres">
      <dgm:prSet presAssocID="{4DF9FE7B-F642-4898-A360-D4E3814E1A3D}" presName="negativeSpace" presStyleCnt="0"/>
      <dgm:spPr/>
    </dgm:pt>
    <dgm:pt modelId="{80259B02-529C-422B-91BE-D70198BA9F6C}" type="pres">
      <dgm:prSet presAssocID="{4DF9FE7B-F642-4898-A360-D4E3814E1A3D}" presName="childText" presStyleLbl="conFgAcc1" presStyleIdx="0" presStyleCnt="1" custScaleY="356915" custLinFactNeighborX="-696" custLinFactNeighborY="4425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A48071FF-3609-40FC-BDBF-CA0BC403027E}" type="presOf" srcId="{DA58A0E5-3748-4A44-99AE-6EB20645BD9A}" destId="{80259B02-529C-422B-91BE-D70198BA9F6C}" srcOrd="0" destOrd="0" presId="urn:microsoft.com/office/officeart/2005/8/layout/list1"/>
    <dgm:cxn modelId="{F1A6CDAC-A7EA-4213-86D8-D442029AC7B9}" type="presOf" srcId="{6DB8463B-031C-453F-95B3-45B2A7A754C8}" destId="{80259B02-529C-422B-91BE-D70198BA9F6C}" srcOrd="0" destOrd="4" presId="urn:microsoft.com/office/officeart/2005/8/layout/list1"/>
    <dgm:cxn modelId="{72D301F5-EAE0-4A42-9345-E4039CE42A00}" type="presOf" srcId="{AF96EFFE-400C-4881-9087-5BB3869A43AA}" destId="{80259B02-529C-422B-91BE-D70198BA9F6C}" srcOrd="0" destOrd="2" presId="urn:microsoft.com/office/officeart/2005/8/layout/list1"/>
    <dgm:cxn modelId="{58240696-0A68-4326-96E8-E44B8CA2DC66}" type="presOf" srcId="{D649476F-0328-44BF-A8F6-930EC0B7BC97}" destId="{80259B02-529C-422B-91BE-D70198BA9F6C}" srcOrd="0" destOrd="3" presId="urn:microsoft.com/office/officeart/2005/8/layout/list1"/>
    <dgm:cxn modelId="{7861C21B-8A0F-43C0-BC38-E58BA6121F6C}" srcId="{4DF9FE7B-F642-4898-A360-D4E3814E1A3D}" destId="{AF96EFFE-400C-4881-9087-5BB3869A43AA}" srcOrd="2" destOrd="0" parTransId="{57C72D2C-4710-42C8-B0B3-3FB3136CF196}" sibTransId="{D1391C1C-4741-41A8-A49C-B77BDD7A53F7}"/>
    <dgm:cxn modelId="{FA163BC6-9A00-4D0A-96C8-3115E44F569A}" type="presOf" srcId="{4DF9FE7B-F642-4898-A360-D4E3814E1A3D}" destId="{674922F1-7266-4681-AD4F-1C618A5FFF23}" srcOrd="1" destOrd="0" presId="urn:microsoft.com/office/officeart/2005/8/layout/list1"/>
    <dgm:cxn modelId="{5CD9B7FE-9E3F-4FDC-8731-33A2521C8D50}" srcId="{4DF9FE7B-F642-4898-A360-D4E3814E1A3D}" destId="{B5189F03-15E1-4A62-AF6F-429CBFD2DDAF}" srcOrd="5" destOrd="0" parTransId="{B363823E-8B00-4A36-B846-7825ACDE542C}" sibTransId="{9EA39CF7-9266-4D6C-9BC5-CADA0253BC95}"/>
    <dgm:cxn modelId="{ED58FAB5-87FC-423A-9211-174ECB4A2217}" type="presOf" srcId="{A5C6013A-51BA-478C-A62A-669C1554AB38}" destId="{80259B02-529C-422B-91BE-D70198BA9F6C}" srcOrd="0" destOrd="1" presId="urn:microsoft.com/office/officeart/2005/8/layout/list1"/>
    <dgm:cxn modelId="{08E03523-0F12-45EC-B49B-2654FC40DC83}" type="presOf" srcId="{4DF9FE7B-F642-4898-A360-D4E3814E1A3D}" destId="{7E290D25-335D-4339-A8E8-B036E46B5EB5}" srcOrd="0" destOrd="0" presId="urn:microsoft.com/office/officeart/2005/8/layout/list1"/>
    <dgm:cxn modelId="{F13D15A8-A497-49A3-A323-2A42958EA2FC}" srcId="{4DF9FE7B-F642-4898-A360-D4E3814E1A3D}" destId="{D649476F-0328-44BF-A8F6-930EC0B7BC97}" srcOrd="3" destOrd="0" parTransId="{246CD6DA-6FA0-48CB-9FD2-4CEBB2495167}" sibTransId="{21C88D94-2B3E-4A2F-B391-F3CD25EC94AE}"/>
    <dgm:cxn modelId="{584FC831-2BA2-4B86-9174-D0199868C4F3}" type="presOf" srcId="{3F442EA2-39BA-4C9A-AD59-755D4917D532}" destId="{E6A445EE-D086-4B01-B491-D67950A5A065}" srcOrd="0" destOrd="0" presId="urn:microsoft.com/office/officeart/2005/8/layout/lis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648E39A7-3631-45BC-821A-D078AD75D7F2}" type="presOf" srcId="{B5189F03-15E1-4A62-AF6F-429CBFD2DDAF}" destId="{80259B02-529C-422B-91BE-D70198BA9F6C}" srcOrd="0" destOrd="5" presId="urn:microsoft.com/office/officeart/2005/8/layout/list1"/>
    <dgm:cxn modelId="{06243E6E-F2FE-4DC5-A10F-1CD6AEF3CE5C}" srcId="{4DF9FE7B-F642-4898-A360-D4E3814E1A3D}" destId="{6DB8463B-031C-453F-95B3-45B2A7A754C8}" srcOrd="4" destOrd="0" parTransId="{883298A9-3F57-4846-BC98-40F5DEB1490E}" sibTransId="{DAE0481F-BD15-4DFE-A238-BD8475140B5D}"/>
    <dgm:cxn modelId="{F961C668-AC5D-4EF7-9FCC-BE813C3A7BC6}" srcId="{4DF9FE7B-F642-4898-A360-D4E3814E1A3D}" destId="{DA58A0E5-3748-4A44-99AE-6EB20645BD9A}" srcOrd="0" destOrd="0" parTransId="{34433470-9FA4-4E33-8EFB-C6E2E35AD811}" sibTransId="{31CE191B-3DF5-4219-9336-D65E117B370F}"/>
    <dgm:cxn modelId="{870B5352-47A5-4676-86DB-F6C201285786}" srcId="{4DF9FE7B-F642-4898-A360-D4E3814E1A3D}" destId="{A5C6013A-51BA-478C-A62A-669C1554AB38}" srcOrd="1" destOrd="0" parTransId="{3635F290-A478-47F7-846F-A8D2D06E9C0F}" sibTransId="{8887CDF7-FE66-4307-9959-41383F8F88F3}"/>
    <dgm:cxn modelId="{1EECFD4D-1A5C-466B-9E84-79C9AF2F4DD5}" type="presParOf" srcId="{E6A445EE-D086-4B01-B491-D67950A5A065}" destId="{6D3A9625-D3EB-4CA1-AB05-34452283708A}" srcOrd="0" destOrd="0" presId="urn:microsoft.com/office/officeart/2005/8/layout/list1"/>
    <dgm:cxn modelId="{A8915C67-4D02-40F3-A318-58F6EE8C9491}" type="presParOf" srcId="{6D3A9625-D3EB-4CA1-AB05-34452283708A}" destId="{7E290D25-335D-4339-A8E8-B036E46B5EB5}" srcOrd="0" destOrd="0" presId="urn:microsoft.com/office/officeart/2005/8/layout/list1"/>
    <dgm:cxn modelId="{6D4B5896-E207-4B90-A38F-66062982D357}" type="presParOf" srcId="{6D3A9625-D3EB-4CA1-AB05-34452283708A}" destId="{674922F1-7266-4681-AD4F-1C618A5FFF23}" srcOrd="1" destOrd="0" presId="urn:microsoft.com/office/officeart/2005/8/layout/list1"/>
    <dgm:cxn modelId="{7CD33202-82D2-4E9D-ABD0-F97620AB06DA}" type="presParOf" srcId="{E6A445EE-D086-4B01-B491-D67950A5A065}" destId="{96C29850-0672-4B77-B5DE-2E1563038631}" srcOrd="1" destOrd="0" presId="urn:microsoft.com/office/officeart/2005/8/layout/list1"/>
    <dgm:cxn modelId="{217E8467-8E82-40E5-8EC9-4E79466ECB90}" type="presParOf" srcId="{E6A445EE-D086-4B01-B491-D67950A5A065}" destId="{80259B02-529C-422B-91BE-D70198BA9F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 custT="1"/>
      <dgm:spPr/>
      <dgm:t>
        <a:bodyPr rtlCol="0"/>
        <a:lstStyle/>
        <a:p>
          <a:pPr rtl="0"/>
          <a:r>
            <a:rPr lang="lt-LT" sz="2000" b="1" dirty="0" smtClean="0"/>
            <a:t>Organizacijos tobulinimo bei pokyčių valdymo kompetenciją sudaro mokėjimas ir sugebėjimas:</a:t>
          </a:r>
          <a:endParaRPr lang="lt-LT" sz="2000" noProof="0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DA58A0E5-3748-4A44-99AE-6EB20645BD9A}">
      <dgm:prSet phldrT="[Text]" custT="1"/>
      <dgm:spPr/>
      <dgm:t>
        <a:bodyPr/>
        <a:lstStyle/>
        <a:p>
          <a:r>
            <a:rPr lang="lt-LT" sz="2800" dirty="0" smtClean="0"/>
            <a:t>produktyviai dalyvauti mokyklos savivaldos institucijų veikloje ir adekvačiai vertinti problemiškas situacijas mokykloje;</a:t>
          </a:r>
          <a:endParaRPr lang="lt-LT" sz="2800" noProof="0" dirty="0"/>
        </a:p>
      </dgm:t>
      <dgm:extLst/>
    </dgm:pt>
    <dgm:pt modelId="{34433470-9FA4-4E33-8EFB-C6E2E35AD811}" type="parTrans" cxnId="{F961C668-AC5D-4EF7-9FCC-BE813C3A7BC6}">
      <dgm:prSet/>
      <dgm:spPr/>
      <dgm:t>
        <a:bodyPr/>
        <a:lstStyle/>
        <a:p>
          <a:endParaRPr lang="lt-LT"/>
        </a:p>
      </dgm:t>
    </dgm:pt>
    <dgm:pt modelId="{31CE191B-3DF5-4219-9336-D65E117B370F}" type="sibTrans" cxnId="{F961C668-AC5D-4EF7-9FCC-BE813C3A7BC6}">
      <dgm:prSet/>
      <dgm:spPr/>
      <dgm:t>
        <a:bodyPr/>
        <a:lstStyle/>
        <a:p>
          <a:endParaRPr lang="lt-LT"/>
        </a:p>
      </dgm:t>
    </dgm:pt>
    <dgm:pt modelId="{9DCF7776-C827-4A65-8718-85000DCDA322}">
      <dgm:prSet custT="1"/>
      <dgm:spPr/>
      <dgm:t>
        <a:bodyPr/>
        <a:lstStyle/>
        <a:p>
          <a:r>
            <a:rPr lang="lt-LT" sz="2800" dirty="0" smtClean="0"/>
            <a:t>vadovautis mokyklos kaitą reglamentuojančiais dokumentais;</a:t>
          </a:r>
          <a:endParaRPr lang="lt-LT" sz="2800" dirty="0"/>
        </a:p>
      </dgm:t>
    </dgm:pt>
    <dgm:pt modelId="{31F54663-EA01-4887-91B7-87AE6BDF0BE2}" type="parTrans" cxnId="{FFA59763-3DE4-4AE5-A656-69AC558C15FB}">
      <dgm:prSet/>
      <dgm:spPr/>
      <dgm:t>
        <a:bodyPr/>
        <a:lstStyle/>
        <a:p>
          <a:endParaRPr lang="lt-LT"/>
        </a:p>
      </dgm:t>
    </dgm:pt>
    <dgm:pt modelId="{5B71868B-4096-44AE-AF25-D2B1C34E868E}" type="sibTrans" cxnId="{FFA59763-3DE4-4AE5-A656-69AC558C15FB}">
      <dgm:prSet/>
      <dgm:spPr/>
      <dgm:t>
        <a:bodyPr/>
        <a:lstStyle/>
        <a:p>
          <a:endParaRPr lang="lt-LT"/>
        </a:p>
      </dgm:t>
    </dgm:pt>
    <dgm:pt modelId="{532A9040-04E5-41AE-9BE0-CEFF09C0C419}">
      <dgm:prSet custT="1"/>
      <dgm:spPr/>
      <dgm:t>
        <a:bodyPr/>
        <a:lstStyle/>
        <a:p>
          <a:r>
            <a:rPr lang="lt-LT" sz="2800" dirty="0" smtClean="0"/>
            <a:t>dalyvauti projektų veikloje.</a:t>
          </a:r>
          <a:endParaRPr lang="lt-LT" sz="2800" dirty="0"/>
        </a:p>
      </dgm:t>
    </dgm:pt>
    <dgm:pt modelId="{A3CA4978-1136-47F8-91FB-0B445333D684}" type="parTrans" cxnId="{AD386091-F66E-4547-9F8E-E83B4630B17E}">
      <dgm:prSet/>
      <dgm:spPr/>
      <dgm:t>
        <a:bodyPr/>
        <a:lstStyle/>
        <a:p>
          <a:endParaRPr lang="lt-LT"/>
        </a:p>
      </dgm:t>
    </dgm:pt>
    <dgm:pt modelId="{ADC4199D-E012-4C30-A880-B0BDAA9617EB}" type="sibTrans" cxnId="{AD386091-F66E-4547-9F8E-E83B4630B17E}">
      <dgm:prSet/>
      <dgm:spPr/>
      <dgm:t>
        <a:bodyPr/>
        <a:lstStyle/>
        <a:p>
          <a:endParaRPr lang="lt-LT"/>
        </a:p>
      </dgm:t>
    </dgm:pt>
    <dgm:pt modelId="{543DE5BF-BA7F-4DE9-B58F-13E122017B31}">
      <dgm:prSet phldrT="[Text]" custT="1"/>
      <dgm:spPr/>
      <dgm:t>
        <a:bodyPr/>
        <a:lstStyle/>
        <a:p>
          <a:endParaRPr lang="lt-LT" sz="2800" noProof="0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00ACDDF0-2966-4B74-A33E-3EFE8ADEE992}" type="parTrans" cxnId="{F2E9BD28-369E-4024-86E8-FAB949504D7E}">
      <dgm:prSet/>
      <dgm:spPr/>
    </dgm:pt>
    <dgm:pt modelId="{B21E2644-2248-4438-B780-FA3BD3C2A404}" type="sibTrans" cxnId="{F2E9BD28-369E-4024-86E8-FAB949504D7E}">
      <dgm:prSet/>
      <dgm:spPr/>
    </dgm:pt>
    <dgm:pt modelId="{6DA1FE70-B3E8-409B-894F-D57AD1454D25}">
      <dgm:prSet phldrT="[Text]" custT="1"/>
      <dgm:spPr/>
      <dgm:t>
        <a:bodyPr/>
        <a:lstStyle/>
        <a:p>
          <a:endParaRPr lang="lt-LT" sz="2800" noProof="0" dirty="0"/>
        </a:p>
      </dgm:t>
      <dgm:extLst/>
    </dgm:pt>
    <dgm:pt modelId="{9A7E7731-0C3C-4FBD-BEBD-595ACE0A1A38}" type="parTrans" cxnId="{BEFCCEE7-F1D4-4EC1-962C-24CDF4D49B30}">
      <dgm:prSet/>
      <dgm:spPr/>
    </dgm:pt>
    <dgm:pt modelId="{11F57870-9FB5-47A2-92A5-64492637DB92}" type="sibTrans" cxnId="{BEFCCEE7-F1D4-4EC1-962C-24CDF4D49B30}">
      <dgm:prSet/>
      <dgm:spPr/>
    </dgm:pt>
    <dgm:pt modelId="{F455A802-AFDD-4C66-A72F-3F2ED21ACA85}">
      <dgm:prSet custT="1"/>
      <dgm:spPr/>
      <dgm:t>
        <a:bodyPr/>
        <a:lstStyle/>
        <a:p>
          <a:endParaRPr lang="lt-LT" sz="2800" dirty="0"/>
        </a:p>
      </dgm:t>
    </dgm:pt>
    <dgm:pt modelId="{6DDBB435-6ADE-470B-A6E1-BE6474D51B2A}" type="parTrans" cxnId="{A1440E21-FEC3-40B0-84AC-7D169C68DC24}">
      <dgm:prSet/>
      <dgm:spPr/>
    </dgm:pt>
    <dgm:pt modelId="{07BC9B7D-9B6B-40A2-9AC0-3FDEFB2D0023}" type="sibTrans" cxnId="{A1440E21-FEC3-40B0-84AC-7D169C68DC24}">
      <dgm:prSet/>
      <dgm:spPr/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D3A9625-D3EB-4CA1-AB05-34452283708A}" type="pres">
      <dgm:prSet presAssocID="{4DF9FE7B-F642-4898-A360-D4E3814E1A3D}" presName="parentLin" presStyleCnt="0"/>
      <dgm:spPr/>
    </dgm:pt>
    <dgm:pt modelId="{7E290D25-335D-4339-A8E8-B036E46B5EB5}" type="pres">
      <dgm:prSet presAssocID="{4DF9FE7B-F642-4898-A360-D4E3814E1A3D}" presName="parentLeftMargin" presStyleLbl="node1" presStyleIdx="0" presStyleCnt="1"/>
      <dgm:spPr/>
      <dgm:t>
        <a:bodyPr/>
        <a:lstStyle/>
        <a:p>
          <a:endParaRPr lang="lt-LT"/>
        </a:p>
      </dgm:t>
    </dgm:pt>
    <dgm:pt modelId="{674922F1-7266-4681-AD4F-1C618A5FFF23}" type="pres">
      <dgm:prSet presAssocID="{4DF9FE7B-F642-4898-A360-D4E3814E1A3D}" presName="parentText" presStyleLbl="node1" presStyleIdx="0" presStyleCnt="1" custScaleX="164477" custScaleY="626935" custLinFactY="305201" custLinFactNeighborX="-100000" custLinFactNeighborY="400000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6C29850-0672-4B77-B5DE-2E1563038631}" type="pres">
      <dgm:prSet presAssocID="{4DF9FE7B-F642-4898-A360-D4E3814E1A3D}" presName="negativeSpace" presStyleCnt="0"/>
      <dgm:spPr/>
    </dgm:pt>
    <dgm:pt modelId="{80259B02-529C-422B-91BE-D70198BA9F6C}" type="pres">
      <dgm:prSet presAssocID="{4DF9FE7B-F642-4898-A360-D4E3814E1A3D}" presName="childText" presStyleLbl="conFgAcc1" presStyleIdx="0" presStyleCnt="1" custScaleY="377425" custLinFactNeighborX="-696" custLinFactNeighborY="4425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A48071FF-3609-40FC-BDBF-CA0BC403027E}" type="presOf" srcId="{DA58A0E5-3748-4A44-99AE-6EB20645BD9A}" destId="{80259B02-529C-422B-91BE-D70198BA9F6C}" srcOrd="0" destOrd="1" presId="urn:microsoft.com/office/officeart/2005/8/layout/list1"/>
    <dgm:cxn modelId="{48B5B937-803D-4F37-9513-6C894C5402A3}" type="presOf" srcId="{9DCF7776-C827-4A65-8718-85000DCDA322}" destId="{80259B02-529C-422B-91BE-D70198BA9F6C}" srcOrd="0" destOrd="3" presId="urn:microsoft.com/office/officeart/2005/8/layout/list1"/>
    <dgm:cxn modelId="{45661799-2BE3-43D2-A811-2A0B2FDC649F}" type="presOf" srcId="{532A9040-04E5-41AE-9BE0-CEFF09C0C419}" destId="{80259B02-529C-422B-91BE-D70198BA9F6C}" srcOrd="0" destOrd="5" presId="urn:microsoft.com/office/officeart/2005/8/layout/list1"/>
    <dgm:cxn modelId="{FFA59763-3DE4-4AE5-A656-69AC558C15FB}" srcId="{4DF9FE7B-F642-4898-A360-D4E3814E1A3D}" destId="{9DCF7776-C827-4A65-8718-85000DCDA322}" srcOrd="3" destOrd="0" parTransId="{31F54663-EA01-4887-91B7-87AE6BDF0BE2}" sibTransId="{5B71868B-4096-44AE-AF25-D2B1C34E868E}"/>
    <dgm:cxn modelId="{B0E5EB1D-86FC-4DDB-BD9E-0372A0E7B224}" type="presOf" srcId="{F455A802-AFDD-4C66-A72F-3F2ED21ACA85}" destId="{80259B02-529C-422B-91BE-D70198BA9F6C}" srcOrd="0" destOrd="4" presId="urn:microsoft.com/office/officeart/2005/8/layout/list1"/>
    <dgm:cxn modelId="{FA163BC6-9A00-4D0A-96C8-3115E44F569A}" type="presOf" srcId="{4DF9FE7B-F642-4898-A360-D4E3814E1A3D}" destId="{674922F1-7266-4681-AD4F-1C618A5FFF23}" srcOrd="1" destOrd="0" presId="urn:microsoft.com/office/officeart/2005/8/layout/list1"/>
    <dgm:cxn modelId="{A1440E21-FEC3-40B0-84AC-7D169C68DC24}" srcId="{4DF9FE7B-F642-4898-A360-D4E3814E1A3D}" destId="{F455A802-AFDD-4C66-A72F-3F2ED21ACA85}" srcOrd="4" destOrd="0" parTransId="{6DDBB435-6ADE-470B-A6E1-BE6474D51B2A}" sibTransId="{07BC9B7D-9B6B-40A2-9AC0-3FDEFB2D0023}"/>
    <dgm:cxn modelId="{08E03523-0F12-45EC-B49B-2654FC40DC83}" type="presOf" srcId="{4DF9FE7B-F642-4898-A360-D4E3814E1A3D}" destId="{7E290D25-335D-4339-A8E8-B036E46B5EB5}" srcOrd="0" destOrd="0" presId="urn:microsoft.com/office/officeart/2005/8/layout/list1"/>
    <dgm:cxn modelId="{4161EBCD-A202-43CA-88AB-35277EFAC4A8}" type="presOf" srcId="{6DA1FE70-B3E8-409B-894F-D57AD1454D25}" destId="{80259B02-529C-422B-91BE-D70198BA9F6C}" srcOrd="0" destOrd="2" presId="urn:microsoft.com/office/officeart/2005/8/layout/list1"/>
    <dgm:cxn modelId="{F2E9BD28-369E-4024-86E8-FAB949504D7E}" srcId="{4DF9FE7B-F642-4898-A360-D4E3814E1A3D}" destId="{543DE5BF-BA7F-4DE9-B58F-13E122017B31}" srcOrd="0" destOrd="0" parTransId="{00ACDDF0-2966-4B74-A33E-3EFE8ADEE992}" sibTransId="{B21E2644-2248-4438-B780-FA3BD3C2A404}"/>
    <dgm:cxn modelId="{584FC831-2BA2-4B86-9174-D0199868C4F3}" type="presOf" srcId="{3F442EA2-39BA-4C9A-AD59-755D4917D532}" destId="{E6A445EE-D086-4B01-B491-D67950A5A065}" srcOrd="0" destOrd="0" presId="urn:microsoft.com/office/officeart/2005/8/layout/lis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BEFCCEE7-F1D4-4EC1-962C-24CDF4D49B30}" srcId="{4DF9FE7B-F642-4898-A360-D4E3814E1A3D}" destId="{6DA1FE70-B3E8-409B-894F-D57AD1454D25}" srcOrd="2" destOrd="0" parTransId="{9A7E7731-0C3C-4FBD-BEBD-595ACE0A1A38}" sibTransId="{11F57870-9FB5-47A2-92A5-64492637DB92}"/>
    <dgm:cxn modelId="{F961C668-AC5D-4EF7-9FCC-BE813C3A7BC6}" srcId="{4DF9FE7B-F642-4898-A360-D4E3814E1A3D}" destId="{DA58A0E5-3748-4A44-99AE-6EB20645BD9A}" srcOrd="1" destOrd="0" parTransId="{34433470-9FA4-4E33-8EFB-C6E2E35AD811}" sibTransId="{31CE191B-3DF5-4219-9336-D65E117B370F}"/>
    <dgm:cxn modelId="{AD386091-F66E-4547-9F8E-E83B4630B17E}" srcId="{4DF9FE7B-F642-4898-A360-D4E3814E1A3D}" destId="{532A9040-04E5-41AE-9BE0-CEFF09C0C419}" srcOrd="5" destOrd="0" parTransId="{A3CA4978-1136-47F8-91FB-0B445333D684}" sibTransId="{ADC4199D-E012-4C30-A880-B0BDAA9617EB}"/>
    <dgm:cxn modelId="{FF37960C-5E2D-4561-961C-4AA719F7A47A}" type="presOf" srcId="{543DE5BF-BA7F-4DE9-B58F-13E122017B31}" destId="{80259B02-529C-422B-91BE-D70198BA9F6C}" srcOrd="0" destOrd="0" presId="urn:microsoft.com/office/officeart/2005/8/layout/list1"/>
    <dgm:cxn modelId="{1EECFD4D-1A5C-466B-9E84-79C9AF2F4DD5}" type="presParOf" srcId="{E6A445EE-D086-4B01-B491-D67950A5A065}" destId="{6D3A9625-D3EB-4CA1-AB05-34452283708A}" srcOrd="0" destOrd="0" presId="urn:microsoft.com/office/officeart/2005/8/layout/list1"/>
    <dgm:cxn modelId="{A8915C67-4D02-40F3-A318-58F6EE8C9491}" type="presParOf" srcId="{6D3A9625-D3EB-4CA1-AB05-34452283708A}" destId="{7E290D25-335D-4339-A8E8-B036E46B5EB5}" srcOrd="0" destOrd="0" presId="urn:microsoft.com/office/officeart/2005/8/layout/list1"/>
    <dgm:cxn modelId="{6D4B5896-E207-4B90-A38F-66062982D357}" type="presParOf" srcId="{6D3A9625-D3EB-4CA1-AB05-34452283708A}" destId="{674922F1-7266-4681-AD4F-1C618A5FFF23}" srcOrd="1" destOrd="0" presId="urn:microsoft.com/office/officeart/2005/8/layout/list1"/>
    <dgm:cxn modelId="{7CD33202-82D2-4E9D-ABD0-F97620AB06DA}" type="presParOf" srcId="{E6A445EE-D086-4B01-B491-D67950A5A065}" destId="{96C29850-0672-4B77-B5DE-2E1563038631}" srcOrd="1" destOrd="0" presId="urn:microsoft.com/office/officeart/2005/8/layout/list1"/>
    <dgm:cxn modelId="{217E8467-8E82-40E5-8EC9-4E79466ECB90}" type="presParOf" srcId="{E6A445EE-D086-4B01-B491-D67950A5A065}" destId="{80259B02-529C-422B-91BE-D70198BA9F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 custT="1"/>
      <dgm:spPr/>
      <dgm:t>
        <a:bodyPr rtlCol="0"/>
        <a:lstStyle/>
        <a:p>
          <a:pPr rtl="0"/>
          <a:r>
            <a:rPr lang="lt-LT" sz="2000" b="1" dirty="0" smtClean="0"/>
            <a:t>Asmeninės savybės, sąlygojančios sėkmingą jo veiklą konkrečiame ugdymo turinio </a:t>
          </a:r>
          <a:r>
            <a:rPr lang="lt-LT" sz="2000" b="1" dirty="0" err="1" smtClean="0"/>
            <a:t>koncentre</a:t>
          </a:r>
          <a:r>
            <a:rPr lang="lt-LT" sz="2000" b="1" dirty="0" smtClean="0"/>
            <a:t>/srityje.</a:t>
          </a:r>
          <a:endParaRPr lang="lt-LT" sz="2000" b="1" noProof="0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5C60ED35-4731-4598-989A-86128E17D23A}">
      <dgm:prSet phldrT="[Text]" custT="1"/>
      <dgm:spPr/>
      <dgm:t>
        <a:bodyPr/>
        <a:lstStyle/>
        <a:p>
          <a:endParaRPr lang="lt-LT" sz="2800" noProof="0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AA37A4AA-4B94-4550-B27A-BA5228B55D89}" type="parTrans" cxnId="{5F0606AD-7EDE-4451-9643-9BA2337CCD24}">
      <dgm:prSet/>
      <dgm:spPr/>
      <dgm:t>
        <a:bodyPr/>
        <a:lstStyle/>
        <a:p>
          <a:endParaRPr lang="lt-LT"/>
        </a:p>
      </dgm:t>
    </dgm:pt>
    <dgm:pt modelId="{80B4F1E5-3941-4853-8B61-5809CAC306A1}" type="sibTrans" cxnId="{5F0606AD-7EDE-4451-9643-9BA2337CCD24}">
      <dgm:prSet/>
      <dgm:spPr/>
      <dgm:t>
        <a:bodyPr/>
        <a:lstStyle/>
        <a:p>
          <a:endParaRPr lang="lt-LT"/>
        </a:p>
      </dgm:t>
    </dgm:pt>
    <dgm:pt modelId="{F129BE49-488E-4530-9869-4BEBC29DE8A0}">
      <dgm:prSet phldrT="[Text]" custT="1"/>
      <dgm:spPr/>
      <dgm:t>
        <a:bodyPr/>
        <a:lstStyle/>
        <a:p>
          <a:r>
            <a:rPr lang="lt-LT" sz="2800" dirty="0" smtClean="0"/>
            <a:t>mokytojo žinios,</a:t>
          </a:r>
          <a:endParaRPr lang="lt-LT" sz="2800" noProof="0" dirty="0"/>
        </a:p>
      </dgm:t>
      <dgm:extLst/>
    </dgm:pt>
    <dgm:pt modelId="{D5231EC6-E203-447D-83D0-1D35818C1F66}" type="parTrans" cxnId="{CFB0D568-B90F-4B4E-8B73-CE6375DDB8C0}">
      <dgm:prSet/>
      <dgm:spPr/>
      <dgm:t>
        <a:bodyPr/>
        <a:lstStyle/>
        <a:p>
          <a:endParaRPr lang="lt-LT"/>
        </a:p>
      </dgm:t>
    </dgm:pt>
    <dgm:pt modelId="{869A8D49-6254-4E50-A011-F18414477E49}" type="sibTrans" cxnId="{CFB0D568-B90F-4B4E-8B73-CE6375DDB8C0}">
      <dgm:prSet/>
      <dgm:spPr/>
      <dgm:t>
        <a:bodyPr/>
        <a:lstStyle/>
        <a:p>
          <a:endParaRPr lang="lt-LT"/>
        </a:p>
      </dgm:t>
    </dgm:pt>
    <dgm:pt modelId="{4359B100-D19B-44E3-B7F2-3C162161A6CE}">
      <dgm:prSet phldrT="[Text]" custT="1"/>
      <dgm:spPr/>
      <dgm:t>
        <a:bodyPr/>
        <a:lstStyle/>
        <a:p>
          <a:r>
            <a:rPr lang="lt-LT" sz="2800" dirty="0" smtClean="0"/>
            <a:t>gebėjimai, </a:t>
          </a:r>
          <a:endParaRPr lang="lt-LT" sz="2800" noProof="0" dirty="0"/>
        </a:p>
      </dgm:t>
      <dgm:extLst/>
    </dgm:pt>
    <dgm:pt modelId="{90004FE9-E684-4E97-B08F-9D5CA5F66160}" type="parTrans" cxnId="{9ABDFC15-5142-4145-AAAF-27014819E28F}">
      <dgm:prSet/>
      <dgm:spPr/>
      <dgm:t>
        <a:bodyPr/>
        <a:lstStyle/>
        <a:p>
          <a:endParaRPr lang="lt-LT"/>
        </a:p>
      </dgm:t>
    </dgm:pt>
    <dgm:pt modelId="{57F1E64C-FE3D-4FC3-87C9-BE4145E66C51}" type="sibTrans" cxnId="{9ABDFC15-5142-4145-AAAF-27014819E28F}">
      <dgm:prSet/>
      <dgm:spPr/>
      <dgm:t>
        <a:bodyPr/>
        <a:lstStyle/>
        <a:p>
          <a:endParaRPr lang="lt-LT"/>
        </a:p>
      </dgm:t>
    </dgm:pt>
    <dgm:pt modelId="{EF428B24-2215-489C-8992-AA943A62603C}">
      <dgm:prSet phldrT="[Text]" custT="1"/>
      <dgm:spPr/>
      <dgm:t>
        <a:bodyPr/>
        <a:lstStyle/>
        <a:p>
          <a:r>
            <a:rPr lang="lt-LT" sz="2800" dirty="0" smtClean="0"/>
            <a:t>vertybinės nuostatos, </a:t>
          </a:r>
          <a:endParaRPr lang="lt-LT" sz="2800" noProof="0" dirty="0"/>
        </a:p>
      </dgm:t>
      <dgm:extLst/>
    </dgm:pt>
    <dgm:pt modelId="{F4AAD79B-6570-4024-8A13-86DF1707E2CE}" type="parTrans" cxnId="{C990013A-D5B5-4022-B10E-6630111533E4}">
      <dgm:prSet/>
      <dgm:spPr/>
      <dgm:t>
        <a:bodyPr/>
        <a:lstStyle/>
        <a:p>
          <a:endParaRPr lang="lt-LT"/>
        </a:p>
      </dgm:t>
    </dgm:pt>
    <dgm:pt modelId="{A3473F3C-E566-4E84-9E9D-C95B5373767D}" type="sibTrans" cxnId="{C990013A-D5B5-4022-B10E-6630111533E4}">
      <dgm:prSet/>
      <dgm:spPr/>
      <dgm:t>
        <a:bodyPr/>
        <a:lstStyle/>
        <a:p>
          <a:endParaRPr lang="lt-LT"/>
        </a:p>
      </dgm:t>
    </dgm:pt>
    <dgm:pt modelId="{7C21BFF6-161A-4E2F-985A-8EA55392A549}">
      <dgm:prSet phldrT="[Text]" custT="1"/>
      <dgm:spPr/>
      <dgm:t>
        <a:bodyPr/>
        <a:lstStyle/>
        <a:p>
          <a:r>
            <a:rPr lang="lt-LT" sz="2800" dirty="0" smtClean="0"/>
            <a:t>požiūriai ir kitos</a:t>
          </a:r>
          <a:endParaRPr lang="lt-LT" sz="2800" noProof="0" dirty="0"/>
        </a:p>
      </dgm:t>
      <dgm:extLst/>
    </dgm:pt>
    <dgm:pt modelId="{EB2F01DF-7466-4A38-9A8E-34D30F737CDB}" type="parTrans" cxnId="{95BADF10-2447-4D2A-B73E-16B6E17A4F0E}">
      <dgm:prSet/>
      <dgm:spPr/>
      <dgm:t>
        <a:bodyPr/>
        <a:lstStyle/>
        <a:p>
          <a:endParaRPr lang="lt-LT"/>
        </a:p>
      </dgm:t>
    </dgm:pt>
    <dgm:pt modelId="{F402D129-46C6-478F-8E30-08D289DCCBDE}" type="sibTrans" cxnId="{95BADF10-2447-4D2A-B73E-16B6E17A4F0E}">
      <dgm:prSet/>
      <dgm:spPr/>
      <dgm:t>
        <a:bodyPr/>
        <a:lstStyle/>
        <a:p>
          <a:endParaRPr lang="lt-LT"/>
        </a:p>
      </dgm:t>
    </dgm:pt>
    <dgm:pt modelId="{AEFBA3F4-4AA9-4725-AE77-E0DE3BDD2315}">
      <dgm:prSet phldrT="[Text]" custT="1"/>
      <dgm:spPr/>
      <dgm:t>
        <a:bodyPr/>
        <a:lstStyle/>
        <a:p>
          <a:r>
            <a:rPr lang="lt-LT" sz="2800" dirty="0" smtClean="0"/>
            <a:t>įgūdžiai, </a:t>
          </a:r>
          <a:endParaRPr lang="lt-LT" sz="2800" noProof="0" dirty="0"/>
        </a:p>
      </dgm:t>
      <dgm:extLst/>
    </dgm:pt>
    <dgm:pt modelId="{B3519CC9-C706-45F3-A1B6-9B88E0C8D051}" type="parTrans" cxnId="{EB83C954-66E0-4CC8-8529-1273D75DFA62}">
      <dgm:prSet/>
      <dgm:spPr/>
      <dgm:t>
        <a:bodyPr/>
        <a:lstStyle/>
        <a:p>
          <a:endParaRPr lang="lt-LT"/>
        </a:p>
      </dgm:t>
    </dgm:pt>
    <dgm:pt modelId="{2BF9E695-733D-41CF-A10E-AD54B9A94026}" type="sibTrans" cxnId="{EB83C954-66E0-4CC8-8529-1273D75DFA62}">
      <dgm:prSet/>
      <dgm:spPr/>
      <dgm:t>
        <a:bodyPr/>
        <a:lstStyle/>
        <a:p>
          <a:endParaRPr lang="lt-LT"/>
        </a:p>
      </dgm:t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D3A9625-D3EB-4CA1-AB05-34452283708A}" type="pres">
      <dgm:prSet presAssocID="{4DF9FE7B-F642-4898-A360-D4E3814E1A3D}" presName="parentLin" presStyleCnt="0"/>
      <dgm:spPr/>
    </dgm:pt>
    <dgm:pt modelId="{7E290D25-335D-4339-A8E8-B036E46B5EB5}" type="pres">
      <dgm:prSet presAssocID="{4DF9FE7B-F642-4898-A360-D4E3814E1A3D}" presName="parentLeftMargin" presStyleLbl="node1" presStyleIdx="0" presStyleCnt="1"/>
      <dgm:spPr/>
      <dgm:t>
        <a:bodyPr/>
        <a:lstStyle/>
        <a:p>
          <a:endParaRPr lang="lt-LT"/>
        </a:p>
      </dgm:t>
    </dgm:pt>
    <dgm:pt modelId="{674922F1-7266-4681-AD4F-1C618A5FFF23}" type="pres">
      <dgm:prSet presAssocID="{4DF9FE7B-F642-4898-A360-D4E3814E1A3D}" presName="parentText" presStyleLbl="node1" presStyleIdx="0" presStyleCnt="1" custScaleX="164477" custScaleY="626935" custLinFactY="300000" custLinFactNeighborX="-100000" custLinFactNeighborY="345639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6C29850-0672-4B77-B5DE-2E1563038631}" type="pres">
      <dgm:prSet presAssocID="{4DF9FE7B-F642-4898-A360-D4E3814E1A3D}" presName="negativeSpace" presStyleCnt="0"/>
      <dgm:spPr/>
    </dgm:pt>
    <dgm:pt modelId="{80259B02-529C-422B-91BE-D70198BA9F6C}" type="pres">
      <dgm:prSet presAssocID="{4DF9FE7B-F642-4898-A360-D4E3814E1A3D}" presName="childText" presStyleLbl="conFgAcc1" presStyleIdx="0" presStyleCnt="1" custScaleY="377425" custLinFactNeighborX="-696" custLinFactNeighborY="4425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EB83C954-66E0-4CC8-8529-1273D75DFA62}" srcId="{4DF9FE7B-F642-4898-A360-D4E3814E1A3D}" destId="{AEFBA3F4-4AA9-4725-AE77-E0DE3BDD2315}" srcOrd="2" destOrd="0" parTransId="{B3519CC9-C706-45F3-A1B6-9B88E0C8D051}" sibTransId="{2BF9E695-733D-41CF-A10E-AD54B9A94026}"/>
    <dgm:cxn modelId="{A8B94ECC-8D36-4E98-B0D2-9BF23CCCE8D6}" type="presOf" srcId="{4359B100-D19B-44E3-B7F2-3C162161A6CE}" destId="{80259B02-529C-422B-91BE-D70198BA9F6C}" srcOrd="0" destOrd="3" presId="urn:microsoft.com/office/officeart/2005/8/layout/list1"/>
    <dgm:cxn modelId="{C990013A-D5B5-4022-B10E-6630111533E4}" srcId="{4DF9FE7B-F642-4898-A360-D4E3814E1A3D}" destId="{EF428B24-2215-489C-8992-AA943A62603C}" srcOrd="4" destOrd="0" parTransId="{F4AAD79B-6570-4024-8A13-86DF1707E2CE}" sibTransId="{A3473F3C-E566-4E84-9E9D-C95B5373767D}"/>
    <dgm:cxn modelId="{CFB0D568-B90F-4B4E-8B73-CE6375DDB8C0}" srcId="{4DF9FE7B-F642-4898-A360-D4E3814E1A3D}" destId="{F129BE49-488E-4530-9869-4BEBC29DE8A0}" srcOrd="1" destOrd="0" parTransId="{D5231EC6-E203-447D-83D0-1D35818C1F66}" sibTransId="{869A8D49-6254-4E50-A011-F18414477E49}"/>
    <dgm:cxn modelId="{FA163BC6-9A00-4D0A-96C8-3115E44F569A}" type="presOf" srcId="{4DF9FE7B-F642-4898-A360-D4E3814E1A3D}" destId="{674922F1-7266-4681-AD4F-1C618A5FFF23}" srcOrd="1" destOrd="0" presId="urn:microsoft.com/office/officeart/2005/8/layout/list1"/>
    <dgm:cxn modelId="{B5D2DE7B-8C7A-4723-A8BD-590F8574FC91}" type="presOf" srcId="{AEFBA3F4-4AA9-4725-AE77-E0DE3BDD2315}" destId="{80259B02-529C-422B-91BE-D70198BA9F6C}" srcOrd="0" destOrd="2" presId="urn:microsoft.com/office/officeart/2005/8/layout/list1"/>
    <dgm:cxn modelId="{95BADF10-2447-4D2A-B73E-16B6E17A4F0E}" srcId="{4DF9FE7B-F642-4898-A360-D4E3814E1A3D}" destId="{7C21BFF6-161A-4E2F-985A-8EA55392A549}" srcOrd="5" destOrd="0" parTransId="{EB2F01DF-7466-4A38-9A8E-34D30F737CDB}" sibTransId="{F402D129-46C6-478F-8E30-08D289DCCBDE}"/>
    <dgm:cxn modelId="{D28DC4F5-8DB0-47BD-96F7-FA54F1A9B2C1}" type="presOf" srcId="{EF428B24-2215-489C-8992-AA943A62603C}" destId="{80259B02-529C-422B-91BE-D70198BA9F6C}" srcOrd="0" destOrd="4" presId="urn:microsoft.com/office/officeart/2005/8/layout/list1"/>
    <dgm:cxn modelId="{5F0606AD-7EDE-4451-9643-9BA2337CCD24}" srcId="{4DF9FE7B-F642-4898-A360-D4E3814E1A3D}" destId="{5C60ED35-4731-4598-989A-86128E17D23A}" srcOrd="0" destOrd="0" parTransId="{AA37A4AA-4B94-4550-B27A-BA5228B55D89}" sibTransId="{80B4F1E5-3941-4853-8B61-5809CAC306A1}"/>
    <dgm:cxn modelId="{9ABDFC15-5142-4145-AAAF-27014819E28F}" srcId="{4DF9FE7B-F642-4898-A360-D4E3814E1A3D}" destId="{4359B100-D19B-44E3-B7F2-3C162161A6CE}" srcOrd="3" destOrd="0" parTransId="{90004FE9-E684-4E97-B08F-9D5CA5F66160}" sibTransId="{57F1E64C-FE3D-4FC3-87C9-BE4145E66C51}"/>
    <dgm:cxn modelId="{08E03523-0F12-45EC-B49B-2654FC40DC83}" type="presOf" srcId="{4DF9FE7B-F642-4898-A360-D4E3814E1A3D}" destId="{7E290D25-335D-4339-A8E8-B036E46B5EB5}" srcOrd="0" destOrd="0" presId="urn:microsoft.com/office/officeart/2005/8/layout/list1"/>
    <dgm:cxn modelId="{2AAE9207-D581-4AB0-B414-06CF3414FB2D}" type="presOf" srcId="{F129BE49-488E-4530-9869-4BEBC29DE8A0}" destId="{80259B02-529C-422B-91BE-D70198BA9F6C}" srcOrd="0" destOrd="1" presId="urn:microsoft.com/office/officeart/2005/8/layout/list1"/>
    <dgm:cxn modelId="{8DD8E9CC-6FE4-40A8-AC41-119B81536284}" type="presOf" srcId="{5C60ED35-4731-4598-989A-86128E17D23A}" destId="{80259B02-529C-422B-91BE-D70198BA9F6C}" srcOrd="0" destOrd="0" presId="urn:microsoft.com/office/officeart/2005/8/layout/list1"/>
    <dgm:cxn modelId="{584FC831-2BA2-4B86-9174-D0199868C4F3}" type="presOf" srcId="{3F442EA2-39BA-4C9A-AD59-755D4917D532}" destId="{E6A445EE-D086-4B01-B491-D67950A5A065}" srcOrd="0" destOrd="0" presId="urn:microsoft.com/office/officeart/2005/8/layout/lis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E18DC8D6-3B67-49F2-9974-231B42E3105A}" type="presOf" srcId="{7C21BFF6-161A-4E2F-985A-8EA55392A549}" destId="{80259B02-529C-422B-91BE-D70198BA9F6C}" srcOrd="0" destOrd="5" presId="urn:microsoft.com/office/officeart/2005/8/layout/list1"/>
    <dgm:cxn modelId="{1EECFD4D-1A5C-466B-9E84-79C9AF2F4DD5}" type="presParOf" srcId="{E6A445EE-D086-4B01-B491-D67950A5A065}" destId="{6D3A9625-D3EB-4CA1-AB05-34452283708A}" srcOrd="0" destOrd="0" presId="urn:microsoft.com/office/officeart/2005/8/layout/list1"/>
    <dgm:cxn modelId="{A8915C67-4D02-40F3-A318-58F6EE8C9491}" type="presParOf" srcId="{6D3A9625-D3EB-4CA1-AB05-34452283708A}" destId="{7E290D25-335D-4339-A8E8-B036E46B5EB5}" srcOrd="0" destOrd="0" presId="urn:microsoft.com/office/officeart/2005/8/layout/list1"/>
    <dgm:cxn modelId="{6D4B5896-E207-4B90-A38F-66062982D357}" type="presParOf" srcId="{6D3A9625-D3EB-4CA1-AB05-34452283708A}" destId="{674922F1-7266-4681-AD4F-1C618A5FFF23}" srcOrd="1" destOrd="0" presId="urn:microsoft.com/office/officeart/2005/8/layout/list1"/>
    <dgm:cxn modelId="{7CD33202-82D2-4E9D-ABD0-F97620AB06DA}" type="presParOf" srcId="{E6A445EE-D086-4B01-B491-D67950A5A065}" destId="{96C29850-0672-4B77-B5DE-2E1563038631}" srcOrd="1" destOrd="0" presId="urn:microsoft.com/office/officeart/2005/8/layout/list1"/>
    <dgm:cxn modelId="{217E8467-8E82-40E5-8EC9-4E79466ECB90}" type="presParOf" srcId="{E6A445EE-D086-4B01-B491-D67950A5A065}" destId="{80259B02-529C-422B-91BE-D70198BA9F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 custT="1"/>
      <dgm:spPr/>
      <dgm:t>
        <a:bodyPr rtlCol="0"/>
        <a:lstStyle/>
        <a:p>
          <a:pPr rtl="0"/>
          <a:r>
            <a:rPr lang="lt-LT" sz="2000" b="1" dirty="0" smtClean="0"/>
            <a:t>Mokytojo bendrakultūrinę kompetenciją sudaro mokėjimas ir sugebėjimas:</a:t>
          </a:r>
          <a:endParaRPr lang="lt-LT" sz="2000" noProof="0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EFF2750D-B4B3-474C-8B62-8B638DC31F7E}">
      <dgm:prSet phldrT="[Text]" custT="1"/>
      <dgm:spPr/>
      <dgm:t>
        <a:bodyPr rtlCol="0"/>
        <a:lstStyle/>
        <a:p>
          <a:pPr rtl="0"/>
          <a:r>
            <a:rPr lang="lt-LT" sz="2000" dirty="0" smtClean="0"/>
            <a:t>saugoti ir plėtoti daugialypę, tautinių mažumų patirtimi praturtintą Lietuvos kultūrą;</a:t>
          </a:r>
          <a:endParaRPr lang="lt-LT" sz="2000" noProof="0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AEBC78E6-CDDC-4C8F-A157-3C51E907FACD}" type="parTrans" cxnId="{A058DDA2-48CA-4E5B-B389-F71A59C262B0}">
      <dgm:prSet/>
      <dgm:spPr/>
      <dgm:t>
        <a:bodyPr rtlCol="0"/>
        <a:lstStyle/>
        <a:p>
          <a:pPr rtl="0"/>
          <a:endParaRPr lang="lt-LT" noProof="0" dirty="0"/>
        </a:p>
      </dgm:t>
    </dgm:pt>
    <dgm:pt modelId="{75C067D7-FCD2-4969-8F27-4BBDA88E75ED}" type="sibTrans" cxnId="{A058DDA2-48CA-4E5B-B389-F71A59C262B0}">
      <dgm:prSet/>
      <dgm:spPr/>
      <dgm:t>
        <a:bodyPr rtlCol="0"/>
        <a:lstStyle/>
        <a:p>
          <a:pPr rtl="0"/>
          <a:endParaRPr lang="lt-LT" noProof="0" dirty="0"/>
        </a:p>
      </dgm:t>
    </dgm:pt>
    <dgm:pt modelId="{D6C6ABC0-9A98-41CF-9B72-8908958A6EC8}">
      <dgm:prSet custT="1"/>
      <dgm:spPr/>
      <dgm:t>
        <a:bodyPr/>
        <a:lstStyle/>
        <a:p>
          <a:r>
            <a:rPr lang="lt-LT" sz="2000" dirty="0" smtClean="0"/>
            <a:t>dalyvauti kuriant pilietinę visuomenę: suvokti švietimo demokratizavimo, decentralizavimo procesus, paaiškinti šalies konstitucinės demokratijos teoriją ir praktiką, skatinti ir palaikyti teisinių normų laikymąsi;</a:t>
          </a:r>
          <a:endParaRPr lang="lt-LT" sz="2000" dirty="0"/>
        </a:p>
      </dgm:t>
    </dgm:pt>
    <dgm:pt modelId="{1561644E-6FEE-4657-8CA4-72895CD2E146}" type="parTrans" cxnId="{29633C32-5B55-4A31-8D64-0FCE93C48DCC}">
      <dgm:prSet/>
      <dgm:spPr/>
      <dgm:t>
        <a:bodyPr/>
        <a:lstStyle/>
        <a:p>
          <a:endParaRPr lang="lt-LT"/>
        </a:p>
      </dgm:t>
    </dgm:pt>
    <dgm:pt modelId="{5CA4347E-E807-4262-AA5A-74115463A9EC}" type="sibTrans" cxnId="{29633C32-5B55-4A31-8D64-0FCE93C48DCC}">
      <dgm:prSet/>
      <dgm:spPr/>
      <dgm:t>
        <a:bodyPr/>
        <a:lstStyle/>
        <a:p>
          <a:endParaRPr lang="lt-LT"/>
        </a:p>
      </dgm:t>
    </dgm:pt>
    <dgm:pt modelId="{0C0897D0-32A2-4D0B-A1F4-DA073552104A}">
      <dgm:prSet custT="1"/>
      <dgm:spPr/>
      <dgm:t>
        <a:bodyPr/>
        <a:lstStyle/>
        <a:p>
          <a:r>
            <a:rPr lang="lt-LT" sz="2000" dirty="0" smtClean="0"/>
            <a:t>gerbti ugdytinių socialinį, kultūrinį, kalbinį ir etninį tapatumą;</a:t>
          </a:r>
          <a:endParaRPr lang="lt-LT" sz="2000" dirty="0"/>
        </a:p>
      </dgm:t>
    </dgm:pt>
    <dgm:pt modelId="{47C7F143-103A-4971-97B4-420EFD65D95E}" type="parTrans" cxnId="{42AB61C3-1E00-4A06-BDAE-27D313F192E1}">
      <dgm:prSet/>
      <dgm:spPr/>
      <dgm:t>
        <a:bodyPr/>
        <a:lstStyle/>
        <a:p>
          <a:endParaRPr lang="lt-LT"/>
        </a:p>
      </dgm:t>
    </dgm:pt>
    <dgm:pt modelId="{10D1E5AD-4C35-4E40-ACD2-9ACC8CAF3AEF}" type="sibTrans" cxnId="{42AB61C3-1E00-4A06-BDAE-27D313F192E1}">
      <dgm:prSet/>
      <dgm:spPr/>
      <dgm:t>
        <a:bodyPr/>
        <a:lstStyle/>
        <a:p>
          <a:endParaRPr lang="lt-LT"/>
        </a:p>
      </dgm:t>
    </dgm:pt>
    <dgm:pt modelId="{DE305ADA-7D2B-4D54-99DC-A91A0890F984}">
      <dgm:prSet custT="1"/>
      <dgm:spPr/>
      <dgm:t>
        <a:bodyPr/>
        <a:lstStyle/>
        <a:p>
          <a:r>
            <a:rPr lang="lt-LT" sz="2000" dirty="0" smtClean="0"/>
            <a:t>vadovautis šiuolaikine švietimo paskirties samprata: kurti informacinę ir žinių visuomenę;</a:t>
          </a:r>
          <a:endParaRPr lang="lt-LT" sz="2000" dirty="0"/>
        </a:p>
      </dgm:t>
    </dgm:pt>
    <dgm:pt modelId="{796030D6-1557-409D-9D66-86682DB772B4}" type="parTrans" cxnId="{E5324260-4DD9-440B-A3B6-EA9710B02B55}">
      <dgm:prSet/>
      <dgm:spPr/>
      <dgm:t>
        <a:bodyPr/>
        <a:lstStyle/>
        <a:p>
          <a:endParaRPr lang="lt-LT"/>
        </a:p>
      </dgm:t>
    </dgm:pt>
    <dgm:pt modelId="{D940C720-E586-437B-8882-73F097CD8D47}" type="sibTrans" cxnId="{E5324260-4DD9-440B-A3B6-EA9710B02B55}">
      <dgm:prSet/>
      <dgm:spPr/>
      <dgm:t>
        <a:bodyPr/>
        <a:lstStyle/>
        <a:p>
          <a:endParaRPr lang="lt-LT"/>
        </a:p>
      </dgm:t>
    </dgm:pt>
    <dgm:pt modelId="{A87B83E3-C102-43FB-A418-E302E18C6F6F}">
      <dgm:prSet custT="1"/>
      <dgm:spPr/>
      <dgm:t>
        <a:bodyPr/>
        <a:lstStyle/>
        <a:p>
          <a:r>
            <a:rPr lang="lt-LT" sz="2000" dirty="0" smtClean="0"/>
            <a:t>integruoti pasaulio istorijos, geografijos, kultūros žinias vertinant Europos Sąjungos šalių kultūrų įvairovės poveikį Lietuvai;</a:t>
          </a:r>
          <a:endParaRPr lang="lt-LT" sz="2000" dirty="0"/>
        </a:p>
      </dgm:t>
    </dgm:pt>
    <dgm:pt modelId="{EADCE0B4-BD4C-43E1-AED1-5531898A9CEC}" type="parTrans" cxnId="{70C078EB-5929-4D34-88BA-33ACA9FD5240}">
      <dgm:prSet/>
      <dgm:spPr/>
      <dgm:t>
        <a:bodyPr/>
        <a:lstStyle/>
        <a:p>
          <a:endParaRPr lang="lt-LT"/>
        </a:p>
      </dgm:t>
    </dgm:pt>
    <dgm:pt modelId="{2C059AEA-039D-4966-AC1F-78DDFC5714D4}" type="sibTrans" cxnId="{70C078EB-5929-4D34-88BA-33ACA9FD5240}">
      <dgm:prSet/>
      <dgm:spPr/>
      <dgm:t>
        <a:bodyPr/>
        <a:lstStyle/>
        <a:p>
          <a:endParaRPr lang="lt-LT"/>
        </a:p>
      </dgm:t>
    </dgm:pt>
    <dgm:pt modelId="{9162DD67-72B4-4FF8-A51B-6A6366C71D7D}">
      <dgm:prSet custT="1"/>
      <dgm:spPr/>
      <dgm:t>
        <a:bodyPr/>
        <a:lstStyle/>
        <a:p>
          <a:r>
            <a:rPr lang="lt-LT" sz="2000" dirty="0" smtClean="0"/>
            <a:t>dalyvauti visuomenės ir švietimo kaitos procesuose naudojant socialinių, gamtos mokslų, naujų technologijų pasiekimus ir atliepti modernėjančios visuomenės iššūkius;</a:t>
          </a:r>
          <a:endParaRPr lang="lt-LT" sz="2000" dirty="0"/>
        </a:p>
      </dgm:t>
    </dgm:pt>
    <dgm:pt modelId="{E12AC77C-9256-476B-B943-DAF4D43A79C0}" type="parTrans" cxnId="{6460DC6E-6BA5-4570-927D-7CB16FDEE555}">
      <dgm:prSet/>
      <dgm:spPr/>
      <dgm:t>
        <a:bodyPr/>
        <a:lstStyle/>
        <a:p>
          <a:endParaRPr lang="lt-LT"/>
        </a:p>
      </dgm:t>
    </dgm:pt>
    <dgm:pt modelId="{886B79E2-804D-4A93-932C-DA9F0139B460}" type="sibTrans" cxnId="{6460DC6E-6BA5-4570-927D-7CB16FDEE555}">
      <dgm:prSet/>
      <dgm:spPr/>
      <dgm:t>
        <a:bodyPr/>
        <a:lstStyle/>
        <a:p>
          <a:endParaRPr lang="lt-LT"/>
        </a:p>
      </dgm:t>
    </dgm:pt>
    <dgm:pt modelId="{C935777C-6111-4D8C-96DE-F1B7E4B71D8D}">
      <dgm:prSet custT="1"/>
      <dgm:spPr/>
      <dgm:t>
        <a:bodyPr/>
        <a:lstStyle/>
        <a:p>
          <a:r>
            <a:rPr lang="lt-LT" sz="2000" dirty="0" smtClean="0"/>
            <a:t>vertinti namų aplinkos vaidmenį ir šeimos vertybių skirtumus bendraujant su mokiniais ir jų tėvais (globėjais, rūpintojais);</a:t>
          </a:r>
          <a:endParaRPr lang="lt-LT" sz="2000" dirty="0"/>
        </a:p>
      </dgm:t>
    </dgm:pt>
    <dgm:pt modelId="{26600F3C-E1A0-4327-A4FC-4CF7735F8E19}" type="parTrans" cxnId="{0C418209-912B-4DD1-B1AB-F85EAA9CDC87}">
      <dgm:prSet/>
      <dgm:spPr/>
      <dgm:t>
        <a:bodyPr/>
        <a:lstStyle/>
        <a:p>
          <a:endParaRPr lang="lt-LT"/>
        </a:p>
      </dgm:t>
    </dgm:pt>
    <dgm:pt modelId="{124B6615-769C-400A-BA14-3BB9E4A8EFC4}" type="sibTrans" cxnId="{0C418209-912B-4DD1-B1AB-F85EAA9CDC87}">
      <dgm:prSet/>
      <dgm:spPr/>
      <dgm:t>
        <a:bodyPr/>
        <a:lstStyle/>
        <a:p>
          <a:endParaRPr lang="lt-LT"/>
        </a:p>
      </dgm:t>
    </dgm:pt>
    <dgm:pt modelId="{755E5AEF-6F8A-4858-BCE4-8E0B56106E4F}">
      <dgm:prSet custT="1"/>
      <dgm:spPr/>
      <dgm:t>
        <a:bodyPr/>
        <a:lstStyle/>
        <a:p>
          <a:r>
            <a:rPr lang="lt-LT" sz="2000" dirty="0" smtClean="0"/>
            <a:t>mokyti mokinius vadovaujantis bendražmogiškomis vertybėmis.</a:t>
          </a:r>
          <a:endParaRPr lang="lt-LT" sz="2000" dirty="0"/>
        </a:p>
      </dgm:t>
    </dgm:pt>
    <dgm:pt modelId="{D64B602A-0407-4F45-8103-B879B2B64120}" type="parTrans" cxnId="{D9E0FD31-7CBA-424E-B905-B64F9E49D6E4}">
      <dgm:prSet/>
      <dgm:spPr/>
      <dgm:t>
        <a:bodyPr/>
        <a:lstStyle/>
        <a:p>
          <a:endParaRPr lang="lt-LT"/>
        </a:p>
      </dgm:t>
    </dgm:pt>
    <dgm:pt modelId="{7B3E6FC9-402C-4D02-BDAE-300D0DFDFF12}" type="sibTrans" cxnId="{D9E0FD31-7CBA-424E-B905-B64F9E49D6E4}">
      <dgm:prSet/>
      <dgm:spPr/>
      <dgm:t>
        <a:bodyPr/>
        <a:lstStyle/>
        <a:p>
          <a:endParaRPr lang="lt-LT"/>
        </a:p>
      </dgm:t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D3A9625-D3EB-4CA1-AB05-34452283708A}" type="pres">
      <dgm:prSet presAssocID="{4DF9FE7B-F642-4898-A360-D4E3814E1A3D}" presName="parentLin" presStyleCnt="0"/>
      <dgm:spPr/>
    </dgm:pt>
    <dgm:pt modelId="{7E290D25-335D-4339-A8E8-B036E46B5EB5}" type="pres">
      <dgm:prSet presAssocID="{4DF9FE7B-F642-4898-A360-D4E3814E1A3D}" presName="parentLeftMargin" presStyleLbl="node1" presStyleIdx="0" presStyleCnt="1"/>
      <dgm:spPr/>
      <dgm:t>
        <a:bodyPr/>
        <a:lstStyle/>
        <a:p>
          <a:endParaRPr lang="lt-LT"/>
        </a:p>
      </dgm:t>
    </dgm:pt>
    <dgm:pt modelId="{674922F1-7266-4681-AD4F-1C618A5FFF23}" type="pres">
      <dgm:prSet presAssocID="{4DF9FE7B-F642-4898-A360-D4E3814E1A3D}" presName="parentText" presStyleLbl="node1" presStyleIdx="0" presStyleCnt="1" custScaleX="164477" custScaleY="319053" custLinFactNeighborX="-100000" custLinFactNeighborY="10778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6C29850-0672-4B77-B5DE-2E1563038631}" type="pres">
      <dgm:prSet presAssocID="{4DF9FE7B-F642-4898-A360-D4E3814E1A3D}" presName="negativeSpace" presStyleCnt="0"/>
      <dgm:spPr/>
    </dgm:pt>
    <dgm:pt modelId="{80259B02-529C-422B-91BE-D70198BA9F6C}" type="pres">
      <dgm:prSet presAssocID="{4DF9FE7B-F642-4898-A360-D4E3814E1A3D}" presName="childText" presStyleLbl="conFgAcc1" presStyleIdx="0" presStyleCnt="1" custScaleY="352340" custLinFactY="26935" custLinFactNeighborY="100000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455F03B2-2EEE-4D4A-BFE4-8E7C97ECC86E}" type="presOf" srcId="{D6C6ABC0-9A98-41CF-9B72-8908958A6EC8}" destId="{80259B02-529C-422B-91BE-D70198BA9F6C}" srcOrd="0" destOrd="1" presId="urn:microsoft.com/office/officeart/2005/8/layout/list1"/>
    <dgm:cxn modelId="{E5324260-4DD9-440B-A3B6-EA9710B02B55}" srcId="{4DF9FE7B-F642-4898-A360-D4E3814E1A3D}" destId="{DE305ADA-7D2B-4D54-99DC-A91A0890F984}" srcOrd="3" destOrd="0" parTransId="{796030D6-1557-409D-9D66-86682DB772B4}" sibTransId="{D940C720-E586-437B-8882-73F097CD8D47}"/>
    <dgm:cxn modelId="{EC2A115B-80BC-408A-AAC0-3584EB30485F}" type="presOf" srcId="{A87B83E3-C102-43FB-A418-E302E18C6F6F}" destId="{80259B02-529C-422B-91BE-D70198BA9F6C}" srcOrd="0" destOrd="4" presId="urn:microsoft.com/office/officeart/2005/8/layout/list1"/>
    <dgm:cxn modelId="{C5BBA663-9FA1-4913-9851-6468AB915D52}" type="presOf" srcId="{C935777C-6111-4D8C-96DE-F1B7E4B71D8D}" destId="{80259B02-529C-422B-91BE-D70198BA9F6C}" srcOrd="0" destOrd="6" presId="urn:microsoft.com/office/officeart/2005/8/layout/list1"/>
    <dgm:cxn modelId="{FA163BC6-9A00-4D0A-96C8-3115E44F569A}" type="presOf" srcId="{4DF9FE7B-F642-4898-A360-D4E3814E1A3D}" destId="{674922F1-7266-4681-AD4F-1C618A5FFF23}" srcOrd="1" destOrd="0" presId="urn:microsoft.com/office/officeart/2005/8/layout/list1"/>
    <dgm:cxn modelId="{501D0B32-84EA-42B6-B684-29BDBD267112}" type="presOf" srcId="{755E5AEF-6F8A-4858-BCE4-8E0B56106E4F}" destId="{80259B02-529C-422B-91BE-D70198BA9F6C}" srcOrd="0" destOrd="7" presId="urn:microsoft.com/office/officeart/2005/8/layout/list1"/>
    <dgm:cxn modelId="{68223E70-63BB-4C64-80CE-D8D03671AE94}" type="presOf" srcId="{EFF2750D-B4B3-474C-8B62-8B638DC31F7E}" destId="{80259B02-529C-422B-91BE-D70198BA9F6C}" srcOrd="0" destOrd="0" presId="urn:microsoft.com/office/officeart/2005/8/layout/list1"/>
    <dgm:cxn modelId="{E0752F41-4BB5-421B-8EE5-CEADA1D8D98D}" type="presOf" srcId="{0C0897D0-32A2-4D0B-A1F4-DA073552104A}" destId="{80259B02-529C-422B-91BE-D70198BA9F6C}" srcOrd="0" destOrd="2" presId="urn:microsoft.com/office/officeart/2005/8/layout/list1"/>
    <dgm:cxn modelId="{48A5D0E5-A5BB-4B22-AED8-8E74A2ECC7D6}" type="presOf" srcId="{DE305ADA-7D2B-4D54-99DC-A91A0890F984}" destId="{80259B02-529C-422B-91BE-D70198BA9F6C}" srcOrd="0" destOrd="3" presId="urn:microsoft.com/office/officeart/2005/8/layout/list1"/>
    <dgm:cxn modelId="{6460DC6E-6BA5-4570-927D-7CB16FDEE555}" srcId="{4DF9FE7B-F642-4898-A360-D4E3814E1A3D}" destId="{9162DD67-72B4-4FF8-A51B-6A6366C71D7D}" srcOrd="5" destOrd="0" parTransId="{E12AC77C-9256-476B-B943-DAF4D43A79C0}" sibTransId="{886B79E2-804D-4A93-932C-DA9F0139B460}"/>
    <dgm:cxn modelId="{42AB61C3-1E00-4A06-BDAE-27D313F192E1}" srcId="{4DF9FE7B-F642-4898-A360-D4E3814E1A3D}" destId="{0C0897D0-32A2-4D0B-A1F4-DA073552104A}" srcOrd="2" destOrd="0" parTransId="{47C7F143-103A-4971-97B4-420EFD65D95E}" sibTransId="{10D1E5AD-4C35-4E40-ACD2-9ACC8CAF3AEF}"/>
    <dgm:cxn modelId="{08E03523-0F12-45EC-B49B-2654FC40DC83}" type="presOf" srcId="{4DF9FE7B-F642-4898-A360-D4E3814E1A3D}" destId="{7E290D25-335D-4339-A8E8-B036E46B5EB5}" srcOrd="0" destOrd="0" presId="urn:microsoft.com/office/officeart/2005/8/layout/list1"/>
    <dgm:cxn modelId="{584FC831-2BA2-4B86-9174-D0199868C4F3}" type="presOf" srcId="{3F442EA2-39BA-4C9A-AD59-755D4917D532}" destId="{E6A445EE-D086-4B01-B491-D67950A5A065}" srcOrd="0" destOrd="0" presId="urn:microsoft.com/office/officeart/2005/8/layout/lis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D9E0FD31-7CBA-424E-B905-B64F9E49D6E4}" srcId="{4DF9FE7B-F642-4898-A360-D4E3814E1A3D}" destId="{755E5AEF-6F8A-4858-BCE4-8E0B56106E4F}" srcOrd="7" destOrd="0" parTransId="{D64B602A-0407-4F45-8103-B879B2B64120}" sibTransId="{7B3E6FC9-402C-4D02-BDAE-300D0DFDFF12}"/>
    <dgm:cxn modelId="{70C078EB-5929-4D34-88BA-33ACA9FD5240}" srcId="{4DF9FE7B-F642-4898-A360-D4E3814E1A3D}" destId="{A87B83E3-C102-43FB-A418-E302E18C6F6F}" srcOrd="4" destOrd="0" parTransId="{EADCE0B4-BD4C-43E1-AED1-5531898A9CEC}" sibTransId="{2C059AEA-039D-4966-AC1F-78DDFC5714D4}"/>
    <dgm:cxn modelId="{A058DDA2-48CA-4E5B-B389-F71A59C262B0}" srcId="{4DF9FE7B-F642-4898-A360-D4E3814E1A3D}" destId="{EFF2750D-B4B3-474C-8B62-8B638DC31F7E}" srcOrd="0" destOrd="0" parTransId="{AEBC78E6-CDDC-4C8F-A157-3C51E907FACD}" sibTransId="{75C067D7-FCD2-4969-8F27-4BBDA88E75ED}"/>
    <dgm:cxn modelId="{6DB928D2-EA71-4FC8-A1A4-0C6DA98EAEA7}" type="presOf" srcId="{9162DD67-72B4-4FF8-A51B-6A6366C71D7D}" destId="{80259B02-529C-422B-91BE-D70198BA9F6C}" srcOrd="0" destOrd="5" presId="urn:microsoft.com/office/officeart/2005/8/layout/list1"/>
    <dgm:cxn modelId="{29633C32-5B55-4A31-8D64-0FCE93C48DCC}" srcId="{4DF9FE7B-F642-4898-A360-D4E3814E1A3D}" destId="{D6C6ABC0-9A98-41CF-9B72-8908958A6EC8}" srcOrd="1" destOrd="0" parTransId="{1561644E-6FEE-4657-8CA4-72895CD2E146}" sibTransId="{5CA4347E-E807-4262-AA5A-74115463A9EC}"/>
    <dgm:cxn modelId="{0C418209-912B-4DD1-B1AB-F85EAA9CDC87}" srcId="{4DF9FE7B-F642-4898-A360-D4E3814E1A3D}" destId="{C935777C-6111-4D8C-96DE-F1B7E4B71D8D}" srcOrd="6" destOrd="0" parTransId="{26600F3C-E1A0-4327-A4FC-4CF7735F8E19}" sibTransId="{124B6615-769C-400A-BA14-3BB9E4A8EFC4}"/>
    <dgm:cxn modelId="{1EECFD4D-1A5C-466B-9E84-79C9AF2F4DD5}" type="presParOf" srcId="{E6A445EE-D086-4B01-B491-D67950A5A065}" destId="{6D3A9625-D3EB-4CA1-AB05-34452283708A}" srcOrd="0" destOrd="0" presId="urn:microsoft.com/office/officeart/2005/8/layout/list1"/>
    <dgm:cxn modelId="{A8915C67-4D02-40F3-A318-58F6EE8C9491}" type="presParOf" srcId="{6D3A9625-D3EB-4CA1-AB05-34452283708A}" destId="{7E290D25-335D-4339-A8E8-B036E46B5EB5}" srcOrd="0" destOrd="0" presId="urn:microsoft.com/office/officeart/2005/8/layout/list1"/>
    <dgm:cxn modelId="{6D4B5896-E207-4B90-A38F-66062982D357}" type="presParOf" srcId="{6D3A9625-D3EB-4CA1-AB05-34452283708A}" destId="{674922F1-7266-4681-AD4F-1C618A5FFF23}" srcOrd="1" destOrd="0" presId="urn:microsoft.com/office/officeart/2005/8/layout/list1"/>
    <dgm:cxn modelId="{7CD33202-82D2-4E9D-ABD0-F97620AB06DA}" type="presParOf" srcId="{E6A445EE-D086-4B01-B491-D67950A5A065}" destId="{96C29850-0672-4B77-B5DE-2E1563038631}" srcOrd="1" destOrd="0" presId="urn:microsoft.com/office/officeart/2005/8/layout/list1"/>
    <dgm:cxn modelId="{217E8467-8E82-40E5-8EC9-4E79466ECB90}" type="presParOf" srcId="{E6A445EE-D086-4B01-B491-D67950A5A065}" destId="{80259B02-529C-422B-91BE-D70198BA9F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 custT="1"/>
      <dgm:spPr/>
      <dgm:t>
        <a:bodyPr rtlCol="0"/>
        <a:lstStyle/>
        <a:p>
          <a:pPr rtl="0"/>
          <a:r>
            <a:rPr lang="lt-LT" sz="2000" b="1" dirty="0" smtClean="0"/>
            <a:t>Informacinių technologijų naudojimo kompetenciją sudaro mokėjimas ir sugebėjimas:</a:t>
          </a:r>
          <a:endParaRPr lang="lt-LT" sz="2000" noProof="0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EFF2750D-B4B3-474C-8B62-8B638DC31F7E}">
      <dgm:prSet phldrT="[Text]" custT="1"/>
      <dgm:spPr/>
      <dgm:t>
        <a:bodyPr/>
        <a:lstStyle/>
        <a:p>
          <a:r>
            <a:rPr lang="lt-LT" sz="2800" dirty="0" smtClean="0"/>
            <a:t>naudoti kompiuterio techninę ir programinę įrangą, pagrindines interneto paslaugas mokymo(</a:t>
          </a:r>
          <a:r>
            <a:rPr lang="lt-LT" sz="2800" dirty="0" err="1" smtClean="0"/>
            <a:t>si</a:t>
          </a:r>
          <a:r>
            <a:rPr lang="lt-LT" sz="2800" dirty="0" smtClean="0"/>
            <a:t>) procese, rengiant tekstinę ir vaizdinę informaciją;</a:t>
          </a:r>
          <a:endParaRPr lang="lt-LT" sz="2800" noProof="0" dirty="0"/>
        </a:p>
      </dgm:t>
      <dgm:extLst/>
    </dgm:pt>
    <dgm:pt modelId="{AEBC78E6-CDDC-4C8F-A157-3C51E907FACD}" type="parTrans" cxnId="{A058DDA2-48CA-4E5B-B389-F71A59C262B0}">
      <dgm:prSet/>
      <dgm:spPr/>
      <dgm:t>
        <a:bodyPr rtlCol="0"/>
        <a:lstStyle/>
        <a:p>
          <a:pPr rtl="0"/>
          <a:endParaRPr lang="lt-LT" noProof="0" dirty="0"/>
        </a:p>
      </dgm:t>
    </dgm:pt>
    <dgm:pt modelId="{75C067D7-FCD2-4969-8F27-4BBDA88E75ED}" type="sibTrans" cxnId="{A058DDA2-48CA-4E5B-B389-F71A59C262B0}">
      <dgm:prSet/>
      <dgm:spPr/>
      <dgm:t>
        <a:bodyPr rtlCol="0"/>
        <a:lstStyle/>
        <a:p>
          <a:pPr rtl="0"/>
          <a:endParaRPr lang="lt-LT" noProof="0" dirty="0"/>
        </a:p>
      </dgm:t>
    </dgm:pt>
    <dgm:pt modelId="{B1435D24-E7A4-43BB-8308-6F1C9CD409F6}">
      <dgm:prSet custT="1"/>
      <dgm:spPr/>
      <dgm:t>
        <a:bodyPr/>
        <a:lstStyle/>
        <a:p>
          <a:r>
            <a:rPr lang="lt-LT" sz="2800" dirty="0" smtClean="0"/>
            <a:t>ugdyti mokinių informacinę kultūrą sistemingai plėtojant jų kompiuterinį raštingumą, laikantis etinių ir higieninių darbo su kompiuteriu reikalavimų.</a:t>
          </a:r>
          <a:endParaRPr lang="lt-LT" sz="2800" dirty="0"/>
        </a:p>
      </dgm:t>
    </dgm:pt>
    <dgm:pt modelId="{0717F75E-7FAB-46C3-8067-1FC4A9C87138}" type="parTrans" cxnId="{4741ECA6-4443-4467-A5AE-A5E674358B40}">
      <dgm:prSet/>
      <dgm:spPr/>
      <dgm:t>
        <a:bodyPr/>
        <a:lstStyle/>
        <a:p>
          <a:endParaRPr lang="lt-LT"/>
        </a:p>
      </dgm:t>
    </dgm:pt>
    <dgm:pt modelId="{F25598A8-674F-4174-9C35-A253F51AFECC}" type="sibTrans" cxnId="{4741ECA6-4443-4467-A5AE-A5E674358B40}">
      <dgm:prSet/>
      <dgm:spPr/>
      <dgm:t>
        <a:bodyPr/>
        <a:lstStyle/>
        <a:p>
          <a:endParaRPr lang="lt-LT"/>
        </a:p>
      </dgm:t>
    </dgm:pt>
    <dgm:pt modelId="{5D6FE7FD-8DE5-4179-B6EC-94B4C2040924}">
      <dgm:prSet phldrT="[Text]" custT="1"/>
      <dgm:spPr/>
      <dgm:t>
        <a:bodyPr/>
        <a:lstStyle/>
        <a:p>
          <a:endParaRPr lang="lt-LT" sz="2000" noProof="0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E7561F3F-1E42-4DCB-9FD7-2753C3A14F88}" type="parTrans" cxnId="{6A7F99A2-0741-4112-855F-B1AD41EA4912}">
      <dgm:prSet/>
      <dgm:spPr/>
      <dgm:t>
        <a:bodyPr/>
        <a:lstStyle/>
        <a:p>
          <a:endParaRPr lang="lt-LT"/>
        </a:p>
      </dgm:t>
    </dgm:pt>
    <dgm:pt modelId="{95C55401-C0D7-42D5-BD15-4AC8614160E7}" type="sibTrans" cxnId="{6A7F99A2-0741-4112-855F-B1AD41EA4912}">
      <dgm:prSet/>
      <dgm:spPr/>
      <dgm:t>
        <a:bodyPr/>
        <a:lstStyle/>
        <a:p>
          <a:endParaRPr lang="lt-LT"/>
        </a:p>
      </dgm:t>
    </dgm:pt>
    <dgm:pt modelId="{9782D506-1ABE-41F1-8266-E0BDBEFDD716}">
      <dgm:prSet phldrT="[Text]" custT="1"/>
      <dgm:spPr/>
      <dgm:t>
        <a:bodyPr/>
        <a:lstStyle/>
        <a:p>
          <a:endParaRPr lang="lt-LT" sz="2000" noProof="0" dirty="0"/>
        </a:p>
      </dgm:t>
      <dgm:extLst/>
    </dgm:pt>
    <dgm:pt modelId="{06854731-CC67-4E93-9234-B604F7F999A3}" type="parTrans" cxnId="{4FDA4A7E-2DC3-41B8-AC6E-9B446BE97BF1}">
      <dgm:prSet/>
      <dgm:spPr/>
      <dgm:t>
        <a:bodyPr/>
        <a:lstStyle/>
        <a:p>
          <a:endParaRPr lang="lt-LT"/>
        </a:p>
      </dgm:t>
    </dgm:pt>
    <dgm:pt modelId="{1D094DB1-A428-43ED-A38E-7C4CCB75ABC1}" type="sibTrans" cxnId="{4FDA4A7E-2DC3-41B8-AC6E-9B446BE97BF1}">
      <dgm:prSet/>
      <dgm:spPr/>
      <dgm:t>
        <a:bodyPr/>
        <a:lstStyle/>
        <a:p>
          <a:endParaRPr lang="lt-LT"/>
        </a:p>
      </dgm:t>
    </dgm:pt>
    <dgm:pt modelId="{E756E663-FF33-4679-80C7-FA388C80BF2A}">
      <dgm:prSet phldrT="[Text]" custT="1"/>
      <dgm:spPr/>
      <dgm:t>
        <a:bodyPr/>
        <a:lstStyle/>
        <a:p>
          <a:endParaRPr lang="lt-LT" sz="2800" noProof="0" dirty="0"/>
        </a:p>
      </dgm:t>
      <dgm:extLst/>
    </dgm:pt>
    <dgm:pt modelId="{AAAE6B48-4E55-41E0-82F5-703D6FAE2306}" type="parTrans" cxnId="{FEC9443D-BF14-4E0A-AD03-CD7CE3E9DE01}">
      <dgm:prSet/>
      <dgm:spPr/>
      <dgm:t>
        <a:bodyPr/>
        <a:lstStyle/>
        <a:p>
          <a:endParaRPr lang="lt-LT"/>
        </a:p>
      </dgm:t>
    </dgm:pt>
    <dgm:pt modelId="{CC68430A-3250-430B-A9C1-C67D5A0F8702}" type="sibTrans" cxnId="{FEC9443D-BF14-4E0A-AD03-CD7CE3E9DE01}">
      <dgm:prSet/>
      <dgm:spPr/>
      <dgm:t>
        <a:bodyPr/>
        <a:lstStyle/>
        <a:p>
          <a:endParaRPr lang="lt-LT"/>
        </a:p>
      </dgm:t>
    </dgm:pt>
    <dgm:pt modelId="{5B4E0240-D908-4E18-93C1-3851773DBD8B}">
      <dgm:prSet phldrT="[Text]" custT="1"/>
      <dgm:spPr/>
      <dgm:t>
        <a:bodyPr/>
        <a:lstStyle/>
        <a:p>
          <a:endParaRPr lang="lt-LT" sz="2800" noProof="0" dirty="0"/>
        </a:p>
      </dgm:t>
      <dgm:extLst/>
    </dgm:pt>
    <dgm:pt modelId="{75D0AF85-0AB8-4EA7-864B-7070BF6FD360}" type="parTrans" cxnId="{449F5EF5-963D-4E50-BF1C-09FDF03ABE39}">
      <dgm:prSet/>
      <dgm:spPr/>
      <dgm:t>
        <a:bodyPr/>
        <a:lstStyle/>
        <a:p>
          <a:endParaRPr lang="lt-LT"/>
        </a:p>
      </dgm:t>
    </dgm:pt>
    <dgm:pt modelId="{059054A0-E26A-47B7-8F99-82934A888075}" type="sibTrans" cxnId="{449F5EF5-963D-4E50-BF1C-09FDF03ABE39}">
      <dgm:prSet/>
      <dgm:spPr/>
      <dgm:t>
        <a:bodyPr/>
        <a:lstStyle/>
        <a:p>
          <a:endParaRPr lang="lt-LT"/>
        </a:p>
      </dgm:t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D3A9625-D3EB-4CA1-AB05-34452283708A}" type="pres">
      <dgm:prSet presAssocID="{4DF9FE7B-F642-4898-A360-D4E3814E1A3D}" presName="parentLin" presStyleCnt="0"/>
      <dgm:spPr/>
    </dgm:pt>
    <dgm:pt modelId="{7E290D25-335D-4339-A8E8-B036E46B5EB5}" type="pres">
      <dgm:prSet presAssocID="{4DF9FE7B-F642-4898-A360-D4E3814E1A3D}" presName="parentLeftMargin" presStyleLbl="node1" presStyleIdx="0" presStyleCnt="1"/>
      <dgm:spPr/>
      <dgm:t>
        <a:bodyPr/>
        <a:lstStyle/>
        <a:p>
          <a:endParaRPr lang="lt-LT"/>
        </a:p>
      </dgm:t>
    </dgm:pt>
    <dgm:pt modelId="{674922F1-7266-4681-AD4F-1C618A5FFF23}" type="pres">
      <dgm:prSet presAssocID="{4DF9FE7B-F642-4898-A360-D4E3814E1A3D}" presName="parentText" presStyleLbl="node1" presStyleIdx="0" presStyleCnt="1" custScaleX="164477" custScaleY="382918" custLinFactY="200000" custLinFactNeighborX="-100000" custLinFactNeighborY="218799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6C29850-0672-4B77-B5DE-2E1563038631}" type="pres">
      <dgm:prSet presAssocID="{4DF9FE7B-F642-4898-A360-D4E3814E1A3D}" presName="negativeSpace" presStyleCnt="0"/>
      <dgm:spPr/>
    </dgm:pt>
    <dgm:pt modelId="{80259B02-529C-422B-91BE-D70198BA9F6C}" type="pres">
      <dgm:prSet presAssocID="{4DF9FE7B-F642-4898-A360-D4E3814E1A3D}" presName="childText" presStyleLbl="conFgAcc1" presStyleIdx="0" presStyleCnt="1" custScaleY="356915" custLinFactNeighborX="-696" custLinFactNeighborY="4425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584FC831-2BA2-4B86-9174-D0199868C4F3}" type="presOf" srcId="{3F442EA2-39BA-4C9A-AD59-755D4917D532}" destId="{E6A445EE-D086-4B01-B491-D67950A5A065}" srcOrd="0" destOrd="0" presId="urn:microsoft.com/office/officeart/2005/8/layout/list1"/>
    <dgm:cxn modelId="{4FDA4A7E-2DC3-41B8-AC6E-9B446BE97BF1}" srcId="{4DF9FE7B-F642-4898-A360-D4E3814E1A3D}" destId="{9782D506-1ABE-41F1-8266-E0BDBEFDD716}" srcOrd="1" destOrd="0" parTransId="{06854731-CC67-4E93-9234-B604F7F999A3}" sibTransId="{1D094DB1-A428-43ED-A38E-7C4CCB75ABC1}"/>
    <dgm:cxn modelId="{FA163BC6-9A00-4D0A-96C8-3115E44F569A}" type="presOf" srcId="{4DF9FE7B-F642-4898-A360-D4E3814E1A3D}" destId="{674922F1-7266-4681-AD4F-1C618A5FFF23}" srcOrd="1" destOrd="0" presId="urn:microsoft.com/office/officeart/2005/8/layout/list1"/>
    <dgm:cxn modelId="{4741ECA6-4443-4467-A5AE-A5E674358B40}" srcId="{4DF9FE7B-F642-4898-A360-D4E3814E1A3D}" destId="{B1435D24-E7A4-43BB-8308-6F1C9CD409F6}" srcOrd="5" destOrd="0" parTransId="{0717F75E-7FAB-46C3-8067-1FC4A9C87138}" sibTransId="{F25598A8-674F-4174-9C35-A253F51AFECC}"/>
    <dgm:cxn modelId="{68223E70-63BB-4C64-80CE-D8D03671AE94}" type="presOf" srcId="{EFF2750D-B4B3-474C-8B62-8B638DC31F7E}" destId="{80259B02-529C-422B-91BE-D70198BA9F6C}" srcOrd="0" destOrd="2" presId="urn:microsoft.com/office/officeart/2005/8/layout/list1"/>
    <dgm:cxn modelId="{449F5EF5-963D-4E50-BF1C-09FDF03ABE39}" srcId="{4DF9FE7B-F642-4898-A360-D4E3814E1A3D}" destId="{5B4E0240-D908-4E18-93C1-3851773DBD8B}" srcOrd="3" destOrd="0" parTransId="{75D0AF85-0AB8-4EA7-864B-7070BF6FD360}" sibTransId="{059054A0-E26A-47B7-8F99-82934A888075}"/>
    <dgm:cxn modelId="{0B8323C5-72BB-4178-B346-076BE8FF05EB}" type="presOf" srcId="{B1435D24-E7A4-43BB-8308-6F1C9CD409F6}" destId="{80259B02-529C-422B-91BE-D70198BA9F6C}" srcOrd="0" destOrd="5" presId="urn:microsoft.com/office/officeart/2005/8/layout/list1"/>
    <dgm:cxn modelId="{1D01711C-0C19-46C1-8718-F9C9B6DA9C2F}" type="presOf" srcId="{5B4E0240-D908-4E18-93C1-3851773DBD8B}" destId="{80259B02-529C-422B-91BE-D70198BA9F6C}" srcOrd="0" destOrd="3" presId="urn:microsoft.com/office/officeart/2005/8/layout/lis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0B13A4AA-92DC-43BC-949D-BA3F4EF462D6}" type="presOf" srcId="{9782D506-1ABE-41F1-8266-E0BDBEFDD716}" destId="{80259B02-529C-422B-91BE-D70198BA9F6C}" srcOrd="0" destOrd="1" presId="urn:microsoft.com/office/officeart/2005/8/layout/list1"/>
    <dgm:cxn modelId="{A058DDA2-48CA-4E5B-B389-F71A59C262B0}" srcId="{4DF9FE7B-F642-4898-A360-D4E3814E1A3D}" destId="{EFF2750D-B4B3-474C-8B62-8B638DC31F7E}" srcOrd="2" destOrd="0" parTransId="{AEBC78E6-CDDC-4C8F-A157-3C51E907FACD}" sibTransId="{75C067D7-FCD2-4969-8F27-4BBDA88E75ED}"/>
    <dgm:cxn modelId="{08E03523-0F12-45EC-B49B-2654FC40DC83}" type="presOf" srcId="{4DF9FE7B-F642-4898-A360-D4E3814E1A3D}" destId="{7E290D25-335D-4339-A8E8-B036E46B5EB5}" srcOrd="0" destOrd="0" presId="urn:microsoft.com/office/officeart/2005/8/layout/list1"/>
    <dgm:cxn modelId="{C5BEE6C4-B760-4451-B861-D85BDA07EFBA}" type="presOf" srcId="{E756E663-FF33-4679-80C7-FA388C80BF2A}" destId="{80259B02-529C-422B-91BE-D70198BA9F6C}" srcOrd="0" destOrd="4" presId="urn:microsoft.com/office/officeart/2005/8/layout/list1"/>
    <dgm:cxn modelId="{6A7F99A2-0741-4112-855F-B1AD41EA4912}" srcId="{4DF9FE7B-F642-4898-A360-D4E3814E1A3D}" destId="{5D6FE7FD-8DE5-4179-B6EC-94B4C2040924}" srcOrd="0" destOrd="0" parTransId="{E7561F3F-1E42-4DCB-9FD7-2753C3A14F88}" sibTransId="{95C55401-C0D7-42D5-BD15-4AC8614160E7}"/>
    <dgm:cxn modelId="{FEC9443D-BF14-4E0A-AD03-CD7CE3E9DE01}" srcId="{4DF9FE7B-F642-4898-A360-D4E3814E1A3D}" destId="{E756E663-FF33-4679-80C7-FA388C80BF2A}" srcOrd="4" destOrd="0" parTransId="{AAAE6B48-4E55-41E0-82F5-703D6FAE2306}" sibTransId="{CC68430A-3250-430B-A9C1-C67D5A0F8702}"/>
    <dgm:cxn modelId="{2860BE62-21CC-45C6-BD1A-E22B32B02A99}" type="presOf" srcId="{5D6FE7FD-8DE5-4179-B6EC-94B4C2040924}" destId="{80259B02-529C-422B-91BE-D70198BA9F6C}" srcOrd="0" destOrd="0" presId="urn:microsoft.com/office/officeart/2005/8/layout/list1"/>
    <dgm:cxn modelId="{1EECFD4D-1A5C-466B-9E84-79C9AF2F4DD5}" type="presParOf" srcId="{E6A445EE-D086-4B01-B491-D67950A5A065}" destId="{6D3A9625-D3EB-4CA1-AB05-34452283708A}" srcOrd="0" destOrd="0" presId="urn:microsoft.com/office/officeart/2005/8/layout/list1"/>
    <dgm:cxn modelId="{A8915C67-4D02-40F3-A318-58F6EE8C9491}" type="presParOf" srcId="{6D3A9625-D3EB-4CA1-AB05-34452283708A}" destId="{7E290D25-335D-4339-A8E8-B036E46B5EB5}" srcOrd="0" destOrd="0" presId="urn:microsoft.com/office/officeart/2005/8/layout/list1"/>
    <dgm:cxn modelId="{6D4B5896-E207-4B90-A38F-66062982D357}" type="presParOf" srcId="{6D3A9625-D3EB-4CA1-AB05-34452283708A}" destId="{674922F1-7266-4681-AD4F-1C618A5FFF23}" srcOrd="1" destOrd="0" presId="urn:microsoft.com/office/officeart/2005/8/layout/list1"/>
    <dgm:cxn modelId="{7CD33202-82D2-4E9D-ABD0-F97620AB06DA}" type="presParOf" srcId="{E6A445EE-D086-4B01-B491-D67950A5A065}" destId="{96C29850-0672-4B77-B5DE-2E1563038631}" srcOrd="1" destOrd="0" presId="urn:microsoft.com/office/officeart/2005/8/layout/list1"/>
    <dgm:cxn modelId="{217E8467-8E82-40E5-8EC9-4E79466ECB90}" type="presParOf" srcId="{E6A445EE-D086-4B01-B491-D67950A5A065}" destId="{80259B02-529C-422B-91BE-D70198BA9F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 custT="1"/>
      <dgm:spPr/>
      <dgm:t>
        <a:bodyPr rtlCol="0"/>
        <a:lstStyle/>
        <a:p>
          <a:pPr rtl="0"/>
          <a:r>
            <a:rPr lang="lt-LT" sz="2000" b="1" dirty="0" smtClean="0"/>
            <a:t>Ugdymo(</a:t>
          </a:r>
          <a:r>
            <a:rPr lang="lt-LT" sz="2000" b="1" dirty="0" err="1" smtClean="0"/>
            <a:t>si</a:t>
          </a:r>
          <a:r>
            <a:rPr lang="lt-LT" sz="2000" b="1" dirty="0" smtClean="0"/>
            <a:t>) aplinkų kūrimo kompetenciją sudaro mokėjimas ir sugebėjimas:</a:t>
          </a:r>
          <a:endParaRPr lang="lt-LT" sz="2000" noProof="0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EFF2750D-B4B3-474C-8B62-8B638DC31F7E}">
      <dgm:prSet phldrT="[Text]" custT="1"/>
      <dgm:spPr/>
      <dgm:t>
        <a:bodyPr/>
        <a:lstStyle/>
        <a:p>
          <a:r>
            <a:rPr lang="lt-LT" sz="2400" dirty="0" smtClean="0"/>
            <a:t>kurti saugią, mokinio emocinį, socialinį, intelektualinį, dvasinį vystymąsi palaikančią ugdymo(</a:t>
          </a:r>
          <a:r>
            <a:rPr lang="lt-LT" sz="2400" dirty="0" err="1" smtClean="0"/>
            <a:t>si</a:t>
          </a:r>
          <a:r>
            <a:rPr lang="lt-LT" sz="2400" dirty="0" smtClean="0"/>
            <a:t>) aplinką;</a:t>
          </a:r>
          <a:endParaRPr lang="lt-LT" sz="2400" noProof="0" dirty="0"/>
        </a:p>
      </dgm:t>
      <dgm:extLst/>
    </dgm:pt>
    <dgm:pt modelId="{AEBC78E6-CDDC-4C8F-A157-3C51E907FACD}" type="parTrans" cxnId="{A058DDA2-48CA-4E5B-B389-F71A59C262B0}">
      <dgm:prSet/>
      <dgm:spPr/>
      <dgm:t>
        <a:bodyPr rtlCol="0"/>
        <a:lstStyle/>
        <a:p>
          <a:pPr rtl="0"/>
          <a:endParaRPr lang="lt-LT" noProof="0" dirty="0"/>
        </a:p>
      </dgm:t>
    </dgm:pt>
    <dgm:pt modelId="{75C067D7-FCD2-4969-8F27-4BBDA88E75ED}" type="sibTrans" cxnId="{A058DDA2-48CA-4E5B-B389-F71A59C262B0}">
      <dgm:prSet/>
      <dgm:spPr/>
      <dgm:t>
        <a:bodyPr rtlCol="0"/>
        <a:lstStyle/>
        <a:p>
          <a:pPr rtl="0"/>
          <a:endParaRPr lang="lt-LT" noProof="0" dirty="0"/>
        </a:p>
      </dgm:t>
    </dgm:pt>
    <dgm:pt modelId="{5D6FE7FD-8DE5-4179-B6EC-94B4C2040924}">
      <dgm:prSet phldrT="[Text]" custT="1"/>
      <dgm:spPr/>
      <dgm:t>
        <a:bodyPr/>
        <a:lstStyle/>
        <a:p>
          <a:endParaRPr lang="lt-LT" sz="2400" noProof="0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E7561F3F-1E42-4DCB-9FD7-2753C3A14F88}" type="parTrans" cxnId="{6A7F99A2-0741-4112-855F-B1AD41EA4912}">
      <dgm:prSet/>
      <dgm:spPr/>
      <dgm:t>
        <a:bodyPr/>
        <a:lstStyle/>
        <a:p>
          <a:endParaRPr lang="lt-LT"/>
        </a:p>
      </dgm:t>
    </dgm:pt>
    <dgm:pt modelId="{95C55401-C0D7-42D5-BD15-4AC8614160E7}" type="sibTrans" cxnId="{6A7F99A2-0741-4112-855F-B1AD41EA4912}">
      <dgm:prSet/>
      <dgm:spPr/>
      <dgm:t>
        <a:bodyPr/>
        <a:lstStyle/>
        <a:p>
          <a:endParaRPr lang="lt-LT"/>
        </a:p>
      </dgm:t>
    </dgm:pt>
    <dgm:pt modelId="{9782D506-1ABE-41F1-8266-E0BDBEFDD716}">
      <dgm:prSet phldrT="[Text]" custT="1"/>
      <dgm:spPr/>
      <dgm:t>
        <a:bodyPr/>
        <a:lstStyle/>
        <a:p>
          <a:endParaRPr lang="lt-LT" sz="2400" noProof="0" dirty="0"/>
        </a:p>
      </dgm:t>
      <dgm:extLst/>
    </dgm:pt>
    <dgm:pt modelId="{06854731-CC67-4E93-9234-B604F7F999A3}" type="parTrans" cxnId="{4FDA4A7E-2DC3-41B8-AC6E-9B446BE97BF1}">
      <dgm:prSet/>
      <dgm:spPr/>
      <dgm:t>
        <a:bodyPr/>
        <a:lstStyle/>
        <a:p>
          <a:endParaRPr lang="lt-LT"/>
        </a:p>
      </dgm:t>
    </dgm:pt>
    <dgm:pt modelId="{1D094DB1-A428-43ED-A38E-7C4CCB75ABC1}" type="sibTrans" cxnId="{4FDA4A7E-2DC3-41B8-AC6E-9B446BE97BF1}">
      <dgm:prSet/>
      <dgm:spPr/>
      <dgm:t>
        <a:bodyPr/>
        <a:lstStyle/>
        <a:p>
          <a:endParaRPr lang="lt-LT"/>
        </a:p>
      </dgm:t>
    </dgm:pt>
    <dgm:pt modelId="{0CEAAFD3-B202-46A8-B65D-82DAC5E87EE8}">
      <dgm:prSet custT="1"/>
      <dgm:spPr/>
      <dgm:t>
        <a:bodyPr/>
        <a:lstStyle/>
        <a:p>
          <a:r>
            <a:rPr lang="lt-LT" sz="2400" dirty="0" smtClean="0"/>
            <a:t>saugiai ir veiksmingai pritaikyti fizinę erdvę, naudoti informacijos ir komunikacijos technologijas, įrankius ir priemones;</a:t>
          </a:r>
          <a:endParaRPr lang="lt-LT" sz="2400" dirty="0"/>
        </a:p>
      </dgm:t>
    </dgm:pt>
    <dgm:pt modelId="{4BD6E96E-935B-46DC-9701-BF6F86377C80}" type="parTrans" cxnId="{872DEB5C-4726-4515-8214-7A7CE3396B6A}">
      <dgm:prSet/>
      <dgm:spPr/>
      <dgm:t>
        <a:bodyPr/>
        <a:lstStyle/>
        <a:p>
          <a:endParaRPr lang="lt-LT"/>
        </a:p>
      </dgm:t>
    </dgm:pt>
    <dgm:pt modelId="{CDFCC7B0-D878-4021-8E5A-F839B879EBBE}" type="sibTrans" cxnId="{872DEB5C-4726-4515-8214-7A7CE3396B6A}">
      <dgm:prSet/>
      <dgm:spPr/>
      <dgm:t>
        <a:bodyPr/>
        <a:lstStyle/>
        <a:p>
          <a:endParaRPr lang="lt-LT"/>
        </a:p>
      </dgm:t>
    </dgm:pt>
    <dgm:pt modelId="{28485627-5038-4EB5-A2E7-96D1CF6533AE}">
      <dgm:prSet custT="1"/>
      <dgm:spPr/>
      <dgm:t>
        <a:bodyPr/>
        <a:lstStyle/>
        <a:p>
          <a:r>
            <a:rPr lang="lt-LT" sz="2400" dirty="0" smtClean="0"/>
            <a:t>kurti toleranciją ir bendradarbiavimą skatinančią aplinką, kurioje mokinys turi galimybę rodyti iniciatyvą, veikti savarankiškai ir atrasti bendraminčių;</a:t>
          </a:r>
          <a:endParaRPr lang="lt-LT" sz="2400" dirty="0"/>
        </a:p>
      </dgm:t>
    </dgm:pt>
    <dgm:pt modelId="{4BB5A30C-1D21-428B-9470-1E3371115469}" type="parTrans" cxnId="{18D13ADD-5863-417E-B17C-AA49DEA20BC7}">
      <dgm:prSet/>
      <dgm:spPr/>
      <dgm:t>
        <a:bodyPr/>
        <a:lstStyle/>
        <a:p>
          <a:endParaRPr lang="lt-LT"/>
        </a:p>
      </dgm:t>
    </dgm:pt>
    <dgm:pt modelId="{E024096D-27C0-4384-822C-3CE87CFD8540}" type="sibTrans" cxnId="{18D13ADD-5863-417E-B17C-AA49DEA20BC7}">
      <dgm:prSet/>
      <dgm:spPr/>
      <dgm:t>
        <a:bodyPr/>
        <a:lstStyle/>
        <a:p>
          <a:endParaRPr lang="lt-LT"/>
        </a:p>
      </dgm:t>
    </dgm:pt>
    <dgm:pt modelId="{02842ABF-C4ED-4FF2-803C-03691A80E2B7}">
      <dgm:prSet custT="1"/>
      <dgm:spPr/>
      <dgm:t>
        <a:bodyPr/>
        <a:lstStyle/>
        <a:p>
          <a:r>
            <a:rPr lang="lt-LT" sz="2400" dirty="0" smtClean="0"/>
            <a:t>kurti pokyčiams palankią ugdymo(</a:t>
          </a:r>
          <a:r>
            <a:rPr lang="lt-LT" sz="2400" dirty="0" err="1" smtClean="0"/>
            <a:t>si</a:t>
          </a:r>
          <a:r>
            <a:rPr lang="lt-LT" sz="2400" dirty="0" smtClean="0"/>
            <a:t>) aplinką, kurioje mokinys jaučiasi saugus ir pasitikintis savimi bei kitais.</a:t>
          </a:r>
          <a:endParaRPr lang="lt-LT" sz="2400" dirty="0"/>
        </a:p>
      </dgm:t>
    </dgm:pt>
    <dgm:pt modelId="{D9D4ED82-1497-428D-88B3-EBFECB6C5F09}" type="parTrans" cxnId="{983BA982-11AB-45BB-9317-EA19824D4AC6}">
      <dgm:prSet/>
      <dgm:spPr/>
      <dgm:t>
        <a:bodyPr/>
        <a:lstStyle/>
        <a:p>
          <a:endParaRPr lang="lt-LT"/>
        </a:p>
      </dgm:t>
    </dgm:pt>
    <dgm:pt modelId="{1D156520-7310-42FE-81F4-867BF58FCE6C}" type="sibTrans" cxnId="{983BA982-11AB-45BB-9317-EA19824D4AC6}">
      <dgm:prSet/>
      <dgm:spPr/>
      <dgm:t>
        <a:bodyPr/>
        <a:lstStyle/>
        <a:p>
          <a:endParaRPr lang="lt-LT"/>
        </a:p>
      </dgm:t>
    </dgm:pt>
    <dgm:pt modelId="{2DB69A67-AD55-4815-950B-55C268560978}">
      <dgm:prSet phldrT="[Text]" custT="1"/>
      <dgm:spPr/>
      <dgm:t>
        <a:bodyPr/>
        <a:lstStyle/>
        <a:p>
          <a:endParaRPr lang="lt-LT" sz="2400" noProof="0" dirty="0"/>
        </a:p>
      </dgm:t>
      <dgm:extLst/>
    </dgm:pt>
    <dgm:pt modelId="{B045EB81-1C85-41CF-96B3-8875397474EC}" type="parTrans" cxnId="{75A2C7DE-048C-4CC3-80B3-CFFEF8EAD1CE}">
      <dgm:prSet/>
      <dgm:spPr/>
      <dgm:t>
        <a:bodyPr/>
        <a:lstStyle/>
        <a:p>
          <a:endParaRPr lang="lt-LT"/>
        </a:p>
      </dgm:t>
    </dgm:pt>
    <dgm:pt modelId="{6CC7E1E3-A6FD-42C2-9082-8112F226886F}" type="sibTrans" cxnId="{75A2C7DE-048C-4CC3-80B3-CFFEF8EAD1CE}">
      <dgm:prSet/>
      <dgm:spPr/>
      <dgm:t>
        <a:bodyPr/>
        <a:lstStyle/>
        <a:p>
          <a:endParaRPr lang="lt-LT"/>
        </a:p>
      </dgm:t>
    </dgm:pt>
    <dgm:pt modelId="{7ACF143B-D241-4485-8A02-20C214BD3075}">
      <dgm:prSet custT="1"/>
      <dgm:spPr/>
      <dgm:t>
        <a:bodyPr/>
        <a:lstStyle/>
        <a:p>
          <a:endParaRPr lang="lt-LT" sz="2400" dirty="0"/>
        </a:p>
      </dgm:t>
    </dgm:pt>
    <dgm:pt modelId="{A42096AE-17ED-440B-A5DC-716BA5AA299D}" type="parTrans" cxnId="{8C128171-A5B8-4AFA-B588-97287F1D78D3}">
      <dgm:prSet/>
      <dgm:spPr/>
      <dgm:t>
        <a:bodyPr/>
        <a:lstStyle/>
        <a:p>
          <a:endParaRPr lang="lt-LT"/>
        </a:p>
      </dgm:t>
    </dgm:pt>
    <dgm:pt modelId="{7C20EAF3-06DB-4105-9EDD-208881FA8530}" type="sibTrans" cxnId="{8C128171-A5B8-4AFA-B588-97287F1D78D3}">
      <dgm:prSet/>
      <dgm:spPr/>
      <dgm:t>
        <a:bodyPr/>
        <a:lstStyle/>
        <a:p>
          <a:endParaRPr lang="lt-LT"/>
        </a:p>
      </dgm:t>
    </dgm:pt>
    <dgm:pt modelId="{A690A564-F028-48FA-AA31-537BD5ABA255}">
      <dgm:prSet custT="1"/>
      <dgm:spPr/>
      <dgm:t>
        <a:bodyPr/>
        <a:lstStyle/>
        <a:p>
          <a:endParaRPr lang="lt-LT" sz="2400" dirty="0"/>
        </a:p>
      </dgm:t>
    </dgm:pt>
    <dgm:pt modelId="{32266DCB-FC52-4E8D-B839-B8ED851B6D2E}" type="parTrans" cxnId="{D7DF72DC-20AB-4005-AE3F-729C90429589}">
      <dgm:prSet/>
      <dgm:spPr/>
      <dgm:t>
        <a:bodyPr/>
        <a:lstStyle/>
        <a:p>
          <a:endParaRPr lang="lt-LT"/>
        </a:p>
      </dgm:t>
    </dgm:pt>
    <dgm:pt modelId="{F129D09D-4381-4CDD-8C3F-09056123B3CB}" type="sibTrans" cxnId="{D7DF72DC-20AB-4005-AE3F-729C90429589}">
      <dgm:prSet/>
      <dgm:spPr/>
      <dgm:t>
        <a:bodyPr/>
        <a:lstStyle/>
        <a:p>
          <a:endParaRPr lang="lt-LT"/>
        </a:p>
      </dgm:t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D3A9625-D3EB-4CA1-AB05-34452283708A}" type="pres">
      <dgm:prSet presAssocID="{4DF9FE7B-F642-4898-A360-D4E3814E1A3D}" presName="parentLin" presStyleCnt="0"/>
      <dgm:spPr/>
    </dgm:pt>
    <dgm:pt modelId="{7E290D25-335D-4339-A8E8-B036E46B5EB5}" type="pres">
      <dgm:prSet presAssocID="{4DF9FE7B-F642-4898-A360-D4E3814E1A3D}" presName="parentLeftMargin" presStyleLbl="node1" presStyleIdx="0" presStyleCnt="1"/>
      <dgm:spPr/>
      <dgm:t>
        <a:bodyPr/>
        <a:lstStyle/>
        <a:p>
          <a:endParaRPr lang="lt-LT"/>
        </a:p>
      </dgm:t>
    </dgm:pt>
    <dgm:pt modelId="{674922F1-7266-4681-AD4F-1C618A5FFF23}" type="pres">
      <dgm:prSet presAssocID="{4DF9FE7B-F642-4898-A360-D4E3814E1A3D}" presName="parentText" presStyleLbl="node1" presStyleIdx="0" presStyleCnt="1" custScaleX="164477" custScaleY="382918" custLinFactY="200000" custLinFactNeighborX="-100000" custLinFactNeighborY="218799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6C29850-0672-4B77-B5DE-2E1563038631}" type="pres">
      <dgm:prSet presAssocID="{4DF9FE7B-F642-4898-A360-D4E3814E1A3D}" presName="negativeSpace" presStyleCnt="0"/>
      <dgm:spPr/>
    </dgm:pt>
    <dgm:pt modelId="{80259B02-529C-422B-91BE-D70198BA9F6C}" type="pres">
      <dgm:prSet presAssocID="{4DF9FE7B-F642-4898-A360-D4E3814E1A3D}" presName="childText" presStyleLbl="conFgAcc1" presStyleIdx="0" presStyleCnt="1" custScaleY="356915" custLinFactNeighborX="-696" custLinFactNeighborY="4425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BDB00558-2298-49DE-9C03-013F33CA7CBE}" type="presOf" srcId="{A690A564-F028-48FA-AA31-537BD5ABA255}" destId="{80259B02-529C-422B-91BE-D70198BA9F6C}" srcOrd="0" destOrd="7" presId="urn:microsoft.com/office/officeart/2005/8/layout/list1"/>
    <dgm:cxn modelId="{85AC4D90-BE81-465A-8437-2E8C092F9297}" type="presOf" srcId="{02842ABF-C4ED-4FF2-803C-03691A80E2B7}" destId="{80259B02-529C-422B-91BE-D70198BA9F6C}" srcOrd="0" destOrd="8" presId="urn:microsoft.com/office/officeart/2005/8/layout/list1"/>
    <dgm:cxn modelId="{0B13A4AA-92DC-43BC-949D-BA3F4EF462D6}" type="presOf" srcId="{9782D506-1ABE-41F1-8266-E0BDBEFDD716}" destId="{80259B02-529C-422B-91BE-D70198BA9F6C}" srcOrd="0" destOrd="1" presId="urn:microsoft.com/office/officeart/2005/8/layout/list1"/>
    <dgm:cxn modelId="{4FDA4A7E-2DC3-41B8-AC6E-9B446BE97BF1}" srcId="{4DF9FE7B-F642-4898-A360-D4E3814E1A3D}" destId="{9782D506-1ABE-41F1-8266-E0BDBEFDD716}" srcOrd="1" destOrd="0" parTransId="{06854731-CC67-4E93-9234-B604F7F999A3}" sibTransId="{1D094DB1-A428-43ED-A38E-7C4CCB75ABC1}"/>
    <dgm:cxn modelId="{4E145F5F-EB6A-445C-96A4-53B1A003ABEF}" type="presOf" srcId="{7ACF143B-D241-4485-8A02-20C214BD3075}" destId="{80259B02-529C-422B-91BE-D70198BA9F6C}" srcOrd="0" destOrd="5" presId="urn:microsoft.com/office/officeart/2005/8/layout/list1"/>
    <dgm:cxn modelId="{75A2C7DE-048C-4CC3-80B3-CFFEF8EAD1CE}" srcId="{4DF9FE7B-F642-4898-A360-D4E3814E1A3D}" destId="{2DB69A67-AD55-4815-950B-55C268560978}" srcOrd="3" destOrd="0" parTransId="{B045EB81-1C85-41CF-96B3-8875397474EC}" sibTransId="{6CC7E1E3-A6FD-42C2-9082-8112F226886F}"/>
    <dgm:cxn modelId="{8C128171-A5B8-4AFA-B588-97287F1D78D3}" srcId="{4DF9FE7B-F642-4898-A360-D4E3814E1A3D}" destId="{7ACF143B-D241-4485-8A02-20C214BD3075}" srcOrd="5" destOrd="0" parTransId="{A42096AE-17ED-440B-A5DC-716BA5AA299D}" sibTransId="{7C20EAF3-06DB-4105-9EDD-208881FA8530}"/>
    <dgm:cxn modelId="{872DEB5C-4726-4515-8214-7A7CE3396B6A}" srcId="{4DF9FE7B-F642-4898-A360-D4E3814E1A3D}" destId="{0CEAAFD3-B202-46A8-B65D-82DAC5E87EE8}" srcOrd="4" destOrd="0" parTransId="{4BD6E96E-935B-46DC-9701-BF6F86377C80}" sibTransId="{CDFCC7B0-D878-4021-8E5A-F839B879EBBE}"/>
    <dgm:cxn modelId="{983BA982-11AB-45BB-9317-EA19824D4AC6}" srcId="{4DF9FE7B-F642-4898-A360-D4E3814E1A3D}" destId="{02842ABF-C4ED-4FF2-803C-03691A80E2B7}" srcOrd="8" destOrd="0" parTransId="{D9D4ED82-1497-428D-88B3-EBFECB6C5F09}" sibTransId="{1D156520-7310-42FE-81F4-867BF58FCE6C}"/>
    <dgm:cxn modelId="{FA163BC6-9A00-4D0A-96C8-3115E44F569A}" type="presOf" srcId="{4DF9FE7B-F642-4898-A360-D4E3814E1A3D}" destId="{674922F1-7266-4681-AD4F-1C618A5FFF23}" srcOrd="1" destOrd="0" presId="urn:microsoft.com/office/officeart/2005/8/layout/list1"/>
    <dgm:cxn modelId="{18D13ADD-5863-417E-B17C-AA49DEA20BC7}" srcId="{4DF9FE7B-F642-4898-A360-D4E3814E1A3D}" destId="{28485627-5038-4EB5-A2E7-96D1CF6533AE}" srcOrd="6" destOrd="0" parTransId="{4BB5A30C-1D21-428B-9470-1E3371115469}" sibTransId="{E024096D-27C0-4384-822C-3CE87CFD8540}"/>
    <dgm:cxn modelId="{BD6A393F-56E1-4C33-9E60-7E9EA8936B52}" type="presOf" srcId="{28485627-5038-4EB5-A2E7-96D1CF6533AE}" destId="{80259B02-529C-422B-91BE-D70198BA9F6C}" srcOrd="0" destOrd="6" presId="urn:microsoft.com/office/officeart/2005/8/layout/list1"/>
    <dgm:cxn modelId="{68223E70-63BB-4C64-80CE-D8D03671AE94}" type="presOf" srcId="{EFF2750D-B4B3-474C-8B62-8B638DC31F7E}" destId="{80259B02-529C-422B-91BE-D70198BA9F6C}" srcOrd="0" destOrd="2" presId="urn:microsoft.com/office/officeart/2005/8/layout/list1"/>
    <dgm:cxn modelId="{D7DF72DC-20AB-4005-AE3F-729C90429589}" srcId="{4DF9FE7B-F642-4898-A360-D4E3814E1A3D}" destId="{A690A564-F028-48FA-AA31-537BD5ABA255}" srcOrd="7" destOrd="0" parTransId="{32266DCB-FC52-4E8D-B839-B8ED851B6D2E}" sibTransId="{F129D09D-4381-4CDD-8C3F-09056123B3CB}"/>
    <dgm:cxn modelId="{232863AB-313B-4474-B9A4-CE6D9DCCCFA1}" type="presOf" srcId="{2DB69A67-AD55-4815-950B-55C268560978}" destId="{80259B02-529C-422B-91BE-D70198BA9F6C}" srcOrd="0" destOrd="3" presId="urn:microsoft.com/office/officeart/2005/8/layout/list1"/>
    <dgm:cxn modelId="{08E03523-0F12-45EC-B49B-2654FC40DC83}" type="presOf" srcId="{4DF9FE7B-F642-4898-A360-D4E3814E1A3D}" destId="{7E290D25-335D-4339-A8E8-B036E46B5EB5}" srcOrd="0" destOrd="0" presId="urn:microsoft.com/office/officeart/2005/8/layout/list1"/>
    <dgm:cxn modelId="{6A7F99A2-0741-4112-855F-B1AD41EA4912}" srcId="{4DF9FE7B-F642-4898-A360-D4E3814E1A3D}" destId="{5D6FE7FD-8DE5-4179-B6EC-94B4C2040924}" srcOrd="0" destOrd="0" parTransId="{E7561F3F-1E42-4DCB-9FD7-2753C3A14F88}" sibTransId="{95C55401-C0D7-42D5-BD15-4AC8614160E7}"/>
    <dgm:cxn modelId="{584FC831-2BA2-4B86-9174-D0199868C4F3}" type="presOf" srcId="{3F442EA2-39BA-4C9A-AD59-755D4917D532}" destId="{E6A445EE-D086-4B01-B491-D67950A5A065}" srcOrd="0" destOrd="0" presId="urn:microsoft.com/office/officeart/2005/8/layout/lis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A058DDA2-48CA-4E5B-B389-F71A59C262B0}" srcId="{4DF9FE7B-F642-4898-A360-D4E3814E1A3D}" destId="{EFF2750D-B4B3-474C-8B62-8B638DC31F7E}" srcOrd="2" destOrd="0" parTransId="{AEBC78E6-CDDC-4C8F-A157-3C51E907FACD}" sibTransId="{75C067D7-FCD2-4969-8F27-4BBDA88E75ED}"/>
    <dgm:cxn modelId="{2860BE62-21CC-45C6-BD1A-E22B32B02A99}" type="presOf" srcId="{5D6FE7FD-8DE5-4179-B6EC-94B4C2040924}" destId="{80259B02-529C-422B-91BE-D70198BA9F6C}" srcOrd="0" destOrd="0" presId="urn:microsoft.com/office/officeart/2005/8/layout/list1"/>
    <dgm:cxn modelId="{4FDB652B-F791-4BC1-8F2A-F68C469637AD}" type="presOf" srcId="{0CEAAFD3-B202-46A8-B65D-82DAC5E87EE8}" destId="{80259B02-529C-422B-91BE-D70198BA9F6C}" srcOrd="0" destOrd="4" presId="urn:microsoft.com/office/officeart/2005/8/layout/list1"/>
    <dgm:cxn modelId="{1EECFD4D-1A5C-466B-9E84-79C9AF2F4DD5}" type="presParOf" srcId="{E6A445EE-D086-4B01-B491-D67950A5A065}" destId="{6D3A9625-D3EB-4CA1-AB05-34452283708A}" srcOrd="0" destOrd="0" presId="urn:microsoft.com/office/officeart/2005/8/layout/list1"/>
    <dgm:cxn modelId="{A8915C67-4D02-40F3-A318-58F6EE8C9491}" type="presParOf" srcId="{6D3A9625-D3EB-4CA1-AB05-34452283708A}" destId="{7E290D25-335D-4339-A8E8-B036E46B5EB5}" srcOrd="0" destOrd="0" presId="urn:microsoft.com/office/officeart/2005/8/layout/list1"/>
    <dgm:cxn modelId="{6D4B5896-E207-4B90-A38F-66062982D357}" type="presParOf" srcId="{6D3A9625-D3EB-4CA1-AB05-34452283708A}" destId="{674922F1-7266-4681-AD4F-1C618A5FFF23}" srcOrd="1" destOrd="0" presId="urn:microsoft.com/office/officeart/2005/8/layout/list1"/>
    <dgm:cxn modelId="{7CD33202-82D2-4E9D-ABD0-F97620AB06DA}" type="presParOf" srcId="{E6A445EE-D086-4B01-B491-D67950A5A065}" destId="{96C29850-0672-4B77-B5DE-2E1563038631}" srcOrd="1" destOrd="0" presId="urn:microsoft.com/office/officeart/2005/8/layout/list1"/>
    <dgm:cxn modelId="{217E8467-8E82-40E5-8EC9-4E79466ECB90}" type="presParOf" srcId="{E6A445EE-D086-4B01-B491-D67950A5A065}" destId="{80259B02-529C-422B-91BE-D70198BA9F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 custT="1"/>
      <dgm:spPr/>
      <dgm:t>
        <a:bodyPr rtlCol="0"/>
        <a:lstStyle/>
        <a:p>
          <a:pPr rtl="0"/>
          <a:r>
            <a:rPr lang="lt-LT" sz="2000" b="1" dirty="0" smtClean="0"/>
            <a:t>Dalyko turinio planavimo ir tobulinimo kompetenciją sudaro mokėjimas ir sugebėjimas:</a:t>
          </a:r>
          <a:endParaRPr lang="lt-LT" sz="2000" noProof="0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EFF2750D-B4B3-474C-8B62-8B638DC31F7E}">
      <dgm:prSet phldrT="[Text]" custT="1"/>
      <dgm:spPr/>
      <dgm:t>
        <a:bodyPr/>
        <a:lstStyle/>
        <a:p>
          <a:r>
            <a:rPr lang="lt-LT" sz="2400" dirty="0" smtClean="0"/>
            <a:t>parengti mokymo programą, teminį planą remiantis ugdymą reglamentuojančiais dokumentais;</a:t>
          </a:r>
          <a:endParaRPr lang="lt-LT" sz="2400" noProof="0" dirty="0"/>
        </a:p>
      </dgm:t>
      <dgm:extLst/>
    </dgm:pt>
    <dgm:pt modelId="{AEBC78E6-CDDC-4C8F-A157-3C51E907FACD}" type="parTrans" cxnId="{A058DDA2-48CA-4E5B-B389-F71A59C262B0}">
      <dgm:prSet/>
      <dgm:spPr/>
      <dgm:t>
        <a:bodyPr rtlCol="0"/>
        <a:lstStyle/>
        <a:p>
          <a:pPr rtl="0"/>
          <a:endParaRPr lang="lt-LT" noProof="0" dirty="0"/>
        </a:p>
      </dgm:t>
    </dgm:pt>
    <dgm:pt modelId="{75C067D7-FCD2-4969-8F27-4BBDA88E75ED}" type="sibTrans" cxnId="{A058DDA2-48CA-4E5B-B389-F71A59C262B0}">
      <dgm:prSet/>
      <dgm:spPr/>
      <dgm:t>
        <a:bodyPr rtlCol="0"/>
        <a:lstStyle/>
        <a:p>
          <a:pPr rtl="0"/>
          <a:endParaRPr lang="lt-LT" noProof="0" dirty="0"/>
        </a:p>
      </dgm:t>
    </dgm:pt>
    <dgm:pt modelId="{5D6FE7FD-8DE5-4179-B6EC-94B4C2040924}">
      <dgm:prSet phldrT="[Text]" custT="1"/>
      <dgm:spPr/>
      <dgm:t>
        <a:bodyPr/>
        <a:lstStyle/>
        <a:p>
          <a:endParaRPr lang="lt-LT" sz="2400" noProof="0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E7561F3F-1E42-4DCB-9FD7-2753C3A14F88}" type="parTrans" cxnId="{6A7F99A2-0741-4112-855F-B1AD41EA4912}">
      <dgm:prSet/>
      <dgm:spPr/>
      <dgm:t>
        <a:bodyPr/>
        <a:lstStyle/>
        <a:p>
          <a:endParaRPr lang="lt-LT"/>
        </a:p>
      </dgm:t>
    </dgm:pt>
    <dgm:pt modelId="{95C55401-C0D7-42D5-BD15-4AC8614160E7}" type="sibTrans" cxnId="{6A7F99A2-0741-4112-855F-B1AD41EA4912}">
      <dgm:prSet/>
      <dgm:spPr/>
      <dgm:t>
        <a:bodyPr/>
        <a:lstStyle/>
        <a:p>
          <a:endParaRPr lang="lt-LT"/>
        </a:p>
      </dgm:t>
    </dgm:pt>
    <dgm:pt modelId="{91748C9E-49EA-4B5E-BDCB-9E1D5AE85103}">
      <dgm:prSet custT="1"/>
      <dgm:spPr/>
      <dgm:t>
        <a:bodyPr/>
        <a:lstStyle/>
        <a:p>
          <a:r>
            <a:rPr lang="lt-LT" sz="2400" dirty="0" smtClean="0"/>
            <a:t>formuluoti mokymo(</a:t>
          </a:r>
          <a:r>
            <a:rPr lang="lt-LT" sz="2400" dirty="0" err="1" smtClean="0"/>
            <a:t>si</a:t>
          </a:r>
          <a:r>
            <a:rPr lang="lt-LT" sz="2400" dirty="0" smtClean="0"/>
            <a:t>) tikslus bei uždavinius;</a:t>
          </a:r>
          <a:endParaRPr lang="lt-LT" sz="2400" dirty="0"/>
        </a:p>
      </dgm:t>
    </dgm:pt>
    <dgm:pt modelId="{28BF0455-1D7D-42D2-9857-9057DD383B0F}" type="parTrans" cxnId="{E092E655-9B1E-414E-A37D-82FD9E56A9BE}">
      <dgm:prSet/>
      <dgm:spPr/>
      <dgm:t>
        <a:bodyPr/>
        <a:lstStyle/>
        <a:p>
          <a:endParaRPr lang="lt-LT"/>
        </a:p>
      </dgm:t>
    </dgm:pt>
    <dgm:pt modelId="{383E65D7-9C04-4DC8-BA94-E24C70546E70}" type="sibTrans" cxnId="{E092E655-9B1E-414E-A37D-82FD9E56A9BE}">
      <dgm:prSet/>
      <dgm:spPr/>
      <dgm:t>
        <a:bodyPr/>
        <a:lstStyle/>
        <a:p>
          <a:endParaRPr lang="lt-LT"/>
        </a:p>
      </dgm:t>
    </dgm:pt>
    <dgm:pt modelId="{AFCF7566-CB95-4F27-851A-81C2781DF3EB}">
      <dgm:prSet custT="1"/>
      <dgm:spPr/>
      <dgm:t>
        <a:bodyPr/>
        <a:lstStyle/>
        <a:p>
          <a:r>
            <a:rPr lang="lt-LT" sz="2400" dirty="0" smtClean="0"/>
            <a:t>atrinkti mokymo (</a:t>
          </a:r>
          <a:r>
            <a:rPr lang="lt-LT" sz="2400" dirty="0" err="1" smtClean="0"/>
            <a:t>si</a:t>
          </a:r>
          <a:r>
            <a:rPr lang="lt-LT" sz="2400" dirty="0" smtClean="0"/>
            <a:t>) metodus, tinkamus mokymo (</a:t>
          </a:r>
          <a:r>
            <a:rPr lang="lt-LT" sz="2400" dirty="0" err="1" smtClean="0"/>
            <a:t>si</a:t>
          </a:r>
          <a:r>
            <a:rPr lang="lt-LT" sz="2400" dirty="0" smtClean="0"/>
            <a:t>) tikslams pasiekti;</a:t>
          </a:r>
          <a:endParaRPr lang="lt-LT" sz="2400" dirty="0"/>
        </a:p>
      </dgm:t>
    </dgm:pt>
    <dgm:pt modelId="{220C1427-2EF7-4329-8571-0F7DB048B000}" type="parTrans" cxnId="{FD874537-3863-4A0F-AA97-D4033E27375E}">
      <dgm:prSet/>
      <dgm:spPr/>
      <dgm:t>
        <a:bodyPr/>
        <a:lstStyle/>
        <a:p>
          <a:endParaRPr lang="lt-LT"/>
        </a:p>
      </dgm:t>
    </dgm:pt>
    <dgm:pt modelId="{A886E5A8-5D42-4546-AB51-B3313EE978C0}" type="sibTrans" cxnId="{FD874537-3863-4A0F-AA97-D4033E27375E}">
      <dgm:prSet/>
      <dgm:spPr/>
      <dgm:t>
        <a:bodyPr/>
        <a:lstStyle/>
        <a:p>
          <a:endParaRPr lang="lt-LT"/>
        </a:p>
      </dgm:t>
    </dgm:pt>
    <dgm:pt modelId="{E3230582-D330-4681-8507-1D7EE8B3B1CE}">
      <dgm:prSet custT="1"/>
      <dgm:spPr/>
      <dgm:t>
        <a:bodyPr/>
        <a:lstStyle/>
        <a:p>
          <a:r>
            <a:rPr lang="lt-LT" sz="2400" dirty="0" smtClean="0"/>
            <a:t>parengti mokiniams įdomią ir patrauklią mokymo(</a:t>
          </a:r>
          <a:r>
            <a:rPr lang="lt-LT" sz="2400" dirty="0" err="1" smtClean="0"/>
            <a:t>si</a:t>
          </a:r>
          <a:r>
            <a:rPr lang="lt-LT" sz="2400" dirty="0" smtClean="0"/>
            <a:t>) medžiagą;</a:t>
          </a:r>
          <a:endParaRPr lang="lt-LT" sz="2400" dirty="0"/>
        </a:p>
      </dgm:t>
    </dgm:pt>
    <dgm:pt modelId="{4A6A82DD-6570-42B1-8228-914EFDC88BDB}" type="parTrans" cxnId="{2F451F06-0084-440B-9B24-A695042EB419}">
      <dgm:prSet/>
      <dgm:spPr/>
      <dgm:t>
        <a:bodyPr/>
        <a:lstStyle/>
        <a:p>
          <a:endParaRPr lang="lt-LT"/>
        </a:p>
      </dgm:t>
    </dgm:pt>
    <dgm:pt modelId="{ACFD3772-7F6F-4A89-B0CB-FFA368A95824}" type="sibTrans" cxnId="{2F451F06-0084-440B-9B24-A695042EB419}">
      <dgm:prSet/>
      <dgm:spPr/>
      <dgm:t>
        <a:bodyPr/>
        <a:lstStyle/>
        <a:p>
          <a:endParaRPr lang="lt-LT"/>
        </a:p>
      </dgm:t>
    </dgm:pt>
    <dgm:pt modelId="{0DC14F50-DBE1-482A-9C20-3C857509DED0}">
      <dgm:prSet custT="1"/>
      <dgm:spPr/>
      <dgm:t>
        <a:bodyPr/>
        <a:lstStyle/>
        <a:p>
          <a:r>
            <a:rPr lang="lt-LT" sz="2400" dirty="0" smtClean="0"/>
            <a:t>numatyti išteklius, būtinus mokymo(</a:t>
          </a:r>
          <a:r>
            <a:rPr lang="lt-LT" sz="2400" dirty="0" err="1" smtClean="0"/>
            <a:t>si</a:t>
          </a:r>
          <a:r>
            <a:rPr lang="lt-LT" sz="2400" dirty="0" smtClean="0"/>
            <a:t>) tikslams pasiekti.</a:t>
          </a:r>
          <a:endParaRPr lang="lt-LT" sz="2400" dirty="0"/>
        </a:p>
      </dgm:t>
    </dgm:pt>
    <dgm:pt modelId="{D1DAB517-EF20-47A1-96E6-2F858F69D8D0}" type="parTrans" cxnId="{8AD38EA0-89C9-48DD-AF2D-F15C8AA16656}">
      <dgm:prSet/>
      <dgm:spPr/>
      <dgm:t>
        <a:bodyPr/>
        <a:lstStyle/>
        <a:p>
          <a:endParaRPr lang="lt-LT"/>
        </a:p>
      </dgm:t>
    </dgm:pt>
    <dgm:pt modelId="{3C8A4776-0458-4EDB-89A9-65660C5AF16A}" type="sibTrans" cxnId="{8AD38EA0-89C9-48DD-AF2D-F15C8AA16656}">
      <dgm:prSet/>
      <dgm:spPr/>
      <dgm:t>
        <a:bodyPr/>
        <a:lstStyle/>
        <a:p>
          <a:endParaRPr lang="lt-LT"/>
        </a:p>
      </dgm:t>
    </dgm:pt>
    <dgm:pt modelId="{D1CE6D68-984A-460C-A7F8-0B3EE2490257}">
      <dgm:prSet phldrT="[Text]" custT="1"/>
      <dgm:spPr/>
      <dgm:t>
        <a:bodyPr/>
        <a:lstStyle/>
        <a:p>
          <a:endParaRPr lang="lt-LT" sz="2400" noProof="0" dirty="0"/>
        </a:p>
      </dgm:t>
      <dgm:extLst/>
    </dgm:pt>
    <dgm:pt modelId="{36FA4516-89C0-4AF2-A4CD-4F7AEC632710}" type="parTrans" cxnId="{01CC76A9-E142-488E-958B-A1BFCDBC262A}">
      <dgm:prSet/>
      <dgm:spPr/>
      <dgm:t>
        <a:bodyPr/>
        <a:lstStyle/>
        <a:p>
          <a:endParaRPr lang="lt-LT"/>
        </a:p>
      </dgm:t>
    </dgm:pt>
    <dgm:pt modelId="{3419FAD8-2E8B-441A-81AF-30BE4C56C037}" type="sibTrans" cxnId="{01CC76A9-E142-488E-958B-A1BFCDBC262A}">
      <dgm:prSet/>
      <dgm:spPr/>
      <dgm:t>
        <a:bodyPr/>
        <a:lstStyle/>
        <a:p>
          <a:endParaRPr lang="lt-LT"/>
        </a:p>
      </dgm:t>
    </dgm:pt>
    <dgm:pt modelId="{9F46D707-8ABC-4FA5-A927-8FD082B8943C}">
      <dgm:prSet custT="1"/>
      <dgm:spPr/>
      <dgm:t>
        <a:bodyPr/>
        <a:lstStyle/>
        <a:p>
          <a:endParaRPr lang="lt-LT" sz="2400" dirty="0"/>
        </a:p>
      </dgm:t>
    </dgm:pt>
    <dgm:pt modelId="{2F0A2F3B-C1EE-48F7-8453-2561C0A771C9}" type="parTrans" cxnId="{8CFC1C66-5EE4-4087-9265-75CE99CB89BF}">
      <dgm:prSet/>
      <dgm:spPr/>
      <dgm:t>
        <a:bodyPr/>
        <a:lstStyle/>
        <a:p>
          <a:endParaRPr lang="lt-LT"/>
        </a:p>
      </dgm:t>
    </dgm:pt>
    <dgm:pt modelId="{B4E6C9A3-AC3A-49AD-9717-1852100E9E4C}" type="sibTrans" cxnId="{8CFC1C66-5EE4-4087-9265-75CE99CB89BF}">
      <dgm:prSet/>
      <dgm:spPr/>
      <dgm:t>
        <a:bodyPr/>
        <a:lstStyle/>
        <a:p>
          <a:endParaRPr lang="lt-LT"/>
        </a:p>
      </dgm:t>
    </dgm:pt>
    <dgm:pt modelId="{8C064FC7-E8FB-4D19-A76F-60DF4D6EF5F1}">
      <dgm:prSet custT="1"/>
      <dgm:spPr/>
      <dgm:t>
        <a:bodyPr/>
        <a:lstStyle/>
        <a:p>
          <a:endParaRPr lang="lt-LT" sz="2400" dirty="0"/>
        </a:p>
      </dgm:t>
    </dgm:pt>
    <dgm:pt modelId="{FBA36041-850B-4001-BFD0-7513C787BA04}" type="parTrans" cxnId="{8CC1624E-1070-4EB0-8C82-D52D7739FFEC}">
      <dgm:prSet/>
      <dgm:spPr/>
      <dgm:t>
        <a:bodyPr/>
        <a:lstStyle/>
        <a:p>
          <a:endParaRPr lang="lt-LT"/>
        </a:p>
      </dgm:t>
    </dgm:pt>
    <dgm:pt modelId="{31B49D64-E60A-49BF-B6D0-B449AB0F4E6C}" type="sibTrans" cxnId="{8CC1624E-1070-4EB0-8C82-D52D7739FFEC}">
      <dgm:prSet/>
      <dgm:spPr/>
      <dgm:t>
        <a:bodyPr/>
        <a:lstStyle/>
        <a:p>
          <a:endParaRPr lang="lt-LT"/>
        </a:p>
      </dgm:t>
    </dgm:pt>
    <dgm:pt modelId="{6BE59A6A-E616-40EF-B1E1-4C2729580378}">
      <dgm:prSet custT="1"/>
      <dgm:spPr/>
      <dgm:t>
        <a:bodyPr/>
        <a:lstStyle/>
        <a:p>
          <a:endParaRPr lang="lt-LT" sz="2400" dirty="0"/>
        </a:p>
      </dgm:t>
    </dgm:pt>
    <dgm:pt modelId="{24FB2FE5-3387-49D7-8D72-358F510797A2}" type="parTrans" cxnId="{6BFB5A41-1D51-4F9E-B1BE-962A9EC7210A}">
      <dgm:prSet/>
      <dgm:spPr/>
      <dgm:t>
        <a:bodyPr/>
        <a:lstStyle/>
        <a:p>
          <a:endParaRPr lang="lt-LT"/>
        </a:p>
      </dgm:t>
    </dgm:pt>
    <dgm:pt modelId="{6D0D2CAB-9659-4638-BBBA-0EA5E0EA788B}" type="sibTrans" cxnId="{6BFB5A41-1D51-4F9E-B1BE-962A9EC7210A}">
      <dgm:prSet/>
      <dgm:spPr/>
      <dgm:t>
        <a:bodyPr/>
        <a:lstStyle/>
        <a:p>
          <a:endParaRPr lang="lt-LT"/>
        </a:p>
      </dgm:t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D3A9625-D3EB-4CA1-AB05-34452283708A}" type="pres">
      <dgm:prSet presAssocID="{4DF9FE7B-F642-4898-A360-D4E3814E1A3D}" presName="parentLin" presStyleCnt="0"/>
      <dgm:spPr/>
    </dgm:pt>
    <dgm:pt modelId="{7E290D25-335D-4339-A8E8-B036E46B5EB5}" type="pres">
      <dgm:prSet presAssocID="{4DF9FE7B-F642-4898-A360-D4E3814E1A3D}" presName="parentLeftMargin" presStyleLbl="node1" presStyleIdx="0" presStyleCnt="1"/>
      <dgm:spPr/>
      <dgm:t>
        <a:bodyPr/>
        <a:lstStyle/>
        <a:p>
          <a:endParaRPr lang="lt-LT"/>
        </a:p>
      </dgm:t>
    </dgm:pt>
    <dgm:pt modelId="{674922F1-7266-4681-AD4F-1C618A5FFF23}" type="pres">
      <dgm:prSet presAssocID="{4DF9FE7B-F642-4898-A360-D4E3814E1A3D}" presName="parentText" presStyleLbl="node1" presStyleIdx="0" presStyleCnt="1" custScaleX="164477" custScaleY="382918" custLinFactY="200000" custLinFactNeighborX="-100000" custLinFactNeighborY="218799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6C29850-0672-4B77-B5DE-2E1563038631}" type="pres">
      <dgm:prSet presAssocID="{4DF9FE7B-F642-4898-A360-D4E3814E1A3D}" presName="negativeSpace" presStyleCnt="0"/>
      <dgm:spPr/>
    </dgm:pt>
    <dgm:pt modelId="{80259B02-529C-422B-91BE-D70198BA9F6C}" type="pres">
      <dgm:prSet presAssocID="{4DF9FE7B-F642-4898-A360-D4E3814E1A3D}" presName="childText" presStyleLbl="conFgAcc1" presStyleIdx="0" presStyleCnt="1" custScaleY="356915" custLinFactNeighborX="-696" custLinFactNeighborY="4425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E1B72193-9EB0-4CE1-BCB5-561C730D8B9B}" type="presOf" srcId="{AFCF7566-CB95-4F27-851A-81C2781DF3EB}" destId="{80259B02-529C-422B-91BE-D70198BA9F6C}" srcOrd="0" destOrd="5" presId="urn:microsoft.com/office/officeart/2005/8/layout/list1"/>
    <dgm:cxn modelId="{8AD38EA0-89C9-48DD-AF2D-F15C8AA16656}" srcId="{4DF9FE7B-F642-4898-A360-D4E3814E1A3D}" destId="{0DC14F50-DBE1-482A-9C20-3C857509DED0}" srcOrd="9" destOrd="0" parTransId="{D1DAB517-EF20-47A1-96E6-2F858F69D8D0}" sibTransId="{3C8A4776-0458-4EDB-89A9-65660C5AF16A}"/>
    <dgm:cxn modelId="{666CDC60-AE45-40D6-B1B8-DDF596E7DB9A}" type="presOf" srcId="{91748C9E-49EA-4B5E-BDCB-9E1D5AE85103}" destId="{80259B02-529C-422B-91BE-D70198BA9F6C}" srcOrd="0" destOrd="3" presId="urn:microsoft.com/office/officeart/2005/8/layout/list1"/>
    <dgm:cxn modelId="{8DE66D2C-3D7A-437C-A529-652AFD3A7897}" type="presOf" srcId="{8C064FC7-E8FB-4D19-A76F-60DF4D6EF5F1}" destId="{80259B02-529C-422B-91BE-D70198BA9F6C}" srcOrd="0" destOrd="6" presId="urn:microsoft.com/office/officeart/2005/8/layout/list1"/>
    <dgm:cxn modelId="{4857B8D8-BEF4-4359-BD84-8EE5539FE27D}" type="presOf" srcId="{E3230582-D330-4681-8507-1D7EE8B3B1CE}" destId="{80259B02-529C-422B-91BE-D70198BA9F6C}" srcOrd="0" destOrd="7" presId="urn:microsoft.com/office/officeart/2005/8/layout/list1"/>
    <dgm:cxn modelId="{8CC1624E-1070-4EB0-8C82-D52D7739FFEC}" srcId="{4DF9FE7B-F642-4898-A360-D4E3814E1A3D}" destId="{8C064FC7-E8FB-4D19-A76F-60DF4D6EF5F1}" srcOrd="6" destOrd="0" parTransId="{FBA36041-850B-4001-BFD0-7513C787BA04}" sibTransId="{31B49D64-E60A-49BF-B6D0-B449AB0F4E6C}"/>
    <dgm:cxn modelId="{E092E655-9B1E-414E-A37D-82FD9E56A9BE}" srcId="{4DF9FE7B-F642-4898-A360-D4E3814E1A3D}" destId="{91748C9E-49EA-4B5E-BDCB-9E1D5AE85103}" srcOrd="3" destOrd="0" parTransId="{28BF0455-1D7D-42D2-9857-9057DD383B0F}" sibTransId="{383E65D7-9C04-4DC8-BA94-E24C70546E70}"/>
    <dgm:cxn modelId="{01CC76A9-E142-488E-958B-A1BFCDBC262A}" srcId="{4DF9FE7B-F642-4898-A360-D4E3814E1A3D}" destId="{D1CE6D68-984A-460C-A7F8-0B3EE2490257}" srcOrd="2" destOrd="0" parTransId="{36FA4516-89C0-4AF2-A4CD-4F7AEC632710}" sibTransId="{3419FAD8-2E8B-441A-81AF-30BE4C56C037}"/>
    <dgm:cxn modelId="{7E3717CB-CC1D-4ECC-AE3A-9DAB81DAEDD6}" type="presOf" srcId="{6BE59A6A-E616-40EF-B1E1-4C2729580378}" destId="{80259B02-529C-422B-91BE-D70198BA9F6C}" srcOrd="0" destOrd="8" presId="urn:microsoft.com/office/officeart/2005/8/layout/list1"/>
    <dgm:cxn modelId="{2F451F06-0084-440B-9B24-A695042EB419}" srcId="{4DF9FE7B-F642-4898-A360-D4E3814E1A3D}" destId="{E3230582-D330-4681-8507-1D7EE8B3B1CE}" srcOrd="7" destOrd="0" parTransId="{4A6A82DD-6570-42B1-8228-914EFDC88BDB}" sibTransId="{ACFD3772-7F6F-4A89-B0CB-FFA368A95824}"/>
    <dgm:cxn modelId="{FA163BC6-9A00-4D0A-96C8-3115E44F569A}" type="presOf" srcId="{4DF9FE7B-F642-4898-A360-D4E3814E1A3D}" destId="{674922F1-7266-4681-AD4F-1C618A5FFF23}" srcOrd="1" destOrd="0" presId="urn:microsoft.com/office/officeart/2005/8/layout/list1"/>
    <dgm:cxn modelId="{CEE7397C-5946-482E-A027-55BAB8D50165}" type="presOf" srcId="{9F46D707-8ABC-4FA5-A927-8FD082B8943C}" destId="{80259B02-529C-422B-91BE-D70198BA9F6C}" srcOrd="0" destOrd="4" presId="urn:microsoft.com/office/officeart/2005/8/layout/list1"/>
    <dgm:cxn modelId="{8CFC1C66-5EE4-4087-9265-75CE99CB89BF}" srcId="{4DF9FE7B-F642-4898-A360-D4E3814E1A3D}" destId="{9F46D707-8ABC-4FA5-A927-8FD082B8943C}" srcOrd="4" destOrd="0" parTransId="{2F0A2F3B-C1EE-48F7-8453-2561C0A771C9}" sibTransId="{B4E6C9A3-AC3A-49AD-9717-1852100E9E4C}"/>
    <dgm:cxn modelId="{68223E70-63BB-4C64-80CE-D8D03671AE94}" type="presOf" srcId="{EFF2750D-B4B3-474C-8B62-8B638DC31F7E}" destId="{80259B02-529C-422B-91BE-D70198BA9F6C}" srcOrd="0" destOrd="1" presId="urn:microsoft.com/office/officeart/2005/8/layout/list1"/>
    <dgm:cxn modelId="{FD874537-3863-4A0F-AA97-D4033E27375E}" srcId="{4DF9FE7B-F642-4898-A360-D4E3814E1A3D}" destId="{AFCF7566-CB95-4F27-851A-81C2781DF3EB}" srcOrd="5" destOrd="0" parTransId="{220C1427-2EF7-4329-8571-0F7DB048B000}" sibTransId="{A886E5A8-5D42-4546-AB51-B3313EE978C0}"/>
    <dgm:cxn modelId="{88424554-5F12-4C90-9621-7D29BA2B7D5E}" type="presOf" srcId="{0DC14F50-DBE1-482A-9C20-3C857509DED0}" destId="{80259B02-529C-422B-91BE-D70198BA9F6C}" srcOrd="0" destOrd="9" presId="urn:microsoft.com/office/officeart/2005/8/layout/list1"/>
    <dgm:cxn modelId="{08E03523-0F12-45EC-B49B-2654FC40DC83}" type="presOf" srcId="{4DF9FE7B-F642-4898-A360-D4E3814E1A3D}" destId="{7E290D25-335D-4339-A8E8-B036E46B5EB5}" srcOrd="0" destOrd="0" presId="urn:microsoft.com/office/officeart/2005/8/layout/list1"/>
    <dgm:cxn modelId="{6A7F99A2-0741-4112-855F-B1AD41EA4912}" srcId="{4DF9FE7B-F642-4898-A360-D4E3814E1A3D}" destId="{5D6FE7FD-8DE5-4179-B6EC-94B4C2040924}" srcOrd="0" destOrd="0" parTransId="{E7561F3F-1E42-4DCB-9FD7-2753C3A14F88}" sibTransId="{95C55401-C0D7-42D5-BD15-4AC8614160E7}"/>
    <dgm:cxn modelId="{6BFB5A41-1D51-4F9E-B1BE-962A9EC7210A}" srcId="{4DF9FE7B-F642-4898-A360-D4E3814E1A3D}" destId="{6BE59A6A-E616-40EF-B1E1-4C2729580378}" srcOrd="8" destOrd="0" parTransId="{24FB2FE5-3387-49D7-8D72-358F510797A2}" sibTransId="{6D0D2CAB-9659-4638-BBBA-0EA5E0EA788B}"/>
    <dgm:cxn modelId="{584FC831-2BA2-4B86-9174-D0199868C4F3}" type="presOf" srcId="{3F442EA2-39BA-4C9A-AD59-755D4917D532}" destId="{E6A445EE-D086-4B01-B491-D67950A5A065}" srcOrd="0" destOrd="0" presId="urn:microsoft.com/office/officeart/2005/8/layout/lis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A058DDA2-48CA-4E5B-B389-F71A59C262B0}" srcId="{4DF9FE7B-F642-4898-A360-D4E3814E1A3D}" destId="{EFF2750D-B4B3-474C-8B62-8B638DC31F7E}" srcOrd="1" destOrd="0" parTransId="{AEBC78E6-CDDC-4C8F-A157-3C51E907FACD}" sibTransId="{75C067D7-FCD2-4969-8F27-4BBDA88E75ED}"/>
    <dgm:cxn modelId="{2860BE62-21CC-45C6-BD1A-E22B32B02A99}" type="presOf" srcId="{5D6FE7FD-8DE5-4179-B6EC-94B4C2040924}" destId="{80259B02-529C-422B-91BE-D70198BA9F6C}" srcOrd="0" destOrd="0" presId="urn:microsoft.com/office/officeart/2005/8/layout/list1"/>
    <dgm:cxn modelId="{E4F065CB-C230-4255-94FF-94E892EC3C1B}" type="presOf" srcId="{D1CE6D68-984A-460C-A7F8-0B3EE2490257}" destId="{80259B02-529C-422B-91BE-D70198BA9F6C}" srcOrd="0" destOrd="2" presId="urn:microsoft.com/office/officeart/2005/8/layout/list1"/>
    <dgm:cxn modelId="{1EECFD4D-1A5C-466B-9E84-79C9AF2F4DD5}" type="presParOf" srcId="{E6A445EE-D086-4B01-B491-D67950A5A065}" destId="{6D3A9625-D3EB-4CA1-AB05-34452283708A}" srcOrd="0" destOrd="0" presId="urn:microsoft.com/office/officeart/2005/8/layout/list1"/>
    <dgm:cxn modelId="{A8915C67-4D02-40F3-A318-58F6EE8C9491}" type="presParOf" srcId="{6D3A9625-D3EB-4CA1-AB05-34452283708A}" destId="{7E290D25-335D-4339-A8E8-B036E46B5EB5}" srcOrd="0" destOrd="0" presId="urn:microsoft.com/office/officeart/2005/8/layout/list1"/>
    <dgm:cxn modelId="{6D4B5896-E207-4B90-A38F-66062982D357}" type="presParOf" srcId="{6D3A9625-D3EB-4CA1-AB05-34452283708A}" destId="{674922F1-7266-4681-AD4F-1C618A5FFF23}" srcOrd="1" destOrd="0" presId="urn:microsoft.com/office/officeart/2005/8/layout/list1"/>
    <dgm:cxn modelId="{7CD33202-82D2-4E9D-ABD0-F97620AB06DA}" type="presParOf" srcId="{E6A445EE-D086-4B01-B491-D67950A5A065}" destId="{96C29850-0672-4B77-B5DE-2E1563038631}" srcOrd="1" destOrd="0" presId="urn:microsoft.com/office/officeart/2005/8/layout/list1"/>
    <dgm:cxn modelId="{217E8467-8E82-40E5-8EC9-4E79466ECB90}" type="presParOf" srcId="{E6A445EE-D086-4B01-B491-D67950A5A065}" destId="{80259B02-529C-422B-91BE-D70198BA9F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 custT="1"/>
      <dgm:spPr/>
      <dgm:t>
        <a:bodyPr rtlCol="0"/>
        <a:lstStyle/>
        <a:p>
          <a:pPr rtl="0"/>
          <a:r>
            <a:rPr lang="lt-LT" sz="2000" b="1" dirty="0" smtClean="0"/>
            <a:t>Mokymo(</a:t>
          </a:r>
          <a:r>
            <a:rPr lang="lt-LT" sz="2000" b="1" dirty="0" err="1" smtClean="0"/>
            <a:t>si</a:t>
          </a:r>
          <a:r>
            <a:rPr lang="lt-LT" sz="2000" b="1" dirty="0" smtClean="0"/>
            <a:t>) proceso valdymo kompetenciją sudaro mokėjimas ir sugebėjimas:</a:t>
          </a:r>
          <a:endParaRPr lang="lt-LT" sz="2000" noProof="0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EFF2750D-B4B3-474C-8B62-8B638DC31F7E}">
      <dgm:prSet phldrT="[Text]" custT="1"/>
      <dgm:spPr/>
      <dgm:t>
        <a:bodyPr/>
        <a:lstStyle/>
        <a:p>
          <a:r>
            <a:rPr lang="lt-LT" sz="2400" smtClean="0"/>
            <a:t>siekti pusiausvyros tarp žinių perteikimo ir konsultavimo, vadovavimo ir lyderiavimo, stebėsenos ir priežiūros;</a:t>
          </a:r>
          <a:endParaRPr lang="lt-LT" sz="2400" noProof="0" dirty="0"/>
        </a:p>
      </dgm:t>
      <dgm:extLst/>
    </dgm:pt>
    <dgm:pt modelId="{AEBC78E6-CDDC-4C8F-A157-3C51E907FACD}" type="parTrans" cxnId="{A058DDA2-48CA-4E5B-B389-F71A59C262B0}">
      <dgm:prSet/>
      <dgm:spPr/>
      <dgm:t>
        <a:bodyPr rtlCol="0"/>
        <a:lstStyle/>
        <a:p>
          <a:pPr rtl="0"/>
          <a:endParaRPr lang="lt-LT" noProof="0" dirty="0"/>
        </a:p>
      </dgm:t>
    </dgm:pt>
    <dgm:pt modelId="{75C067D7-FCD2-4969-8F27-4BBDA88E75ED}" type="sibTrans" cxnId="{A058DDA2-48CA-4E5B-B389-F71A59C262B0}">
      <dgm:prSet/>
      <dgm:spPr/>
      <dgm:t>
        <a:bodyPr rtlCol="0"/>
        <a:lstStyle/>
        <a:p>
          <a:pPr rtl="0"/>
          <a:endParaRPr lang="lt-LT" noProof="0" dirty="0"/>
        </a:p>
      </dgm:t>
    </dgm:pt>
    <dgm:pt modelId="{5D6FE7FD-8DE5-4179-B6EC-94B4C2040924}">
      <dgm:prSet phldrT="[Text]" custT="1"/>
      <dgm:spPr/>
      <dgm:t>
        <a:bodyPr/>
        <a:lstStyle/>
        <a:p>
          <a:endParaRPr lang="lt-LT" sz="2400" noProof="0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E7561F3F-1E42-4DCB-9FD7-2753C3A14F88}" type="parTrans" cxnId="{6A7F99A2-0741-4112-855F-B1AD41EA4912}">
      <dgm:prSet/>
      <dgm:spPr/>
      <dgm:t>
        <a:bodyPr/>
        <a:lstStyle/>
        <a:p>
          <a:endParaRPr lang="lt-LT"/>
        </a:p>
      </dgm:t>
    </dgm:pt>
    <dgm:pt modelId="{95C55401-C0D7-42D5-BD15-4AC8614160E7}" type="sibTrans" cxnId="{6A7F99A2-0741-4112-855F-B1AD41EA4912}">
      <dgm:prSet/>
      <dgm:spPr/>
      <dgm:t>
        <a:bodyPr/>
        <a:lstStyle/>
        <a:p>
          <a:endParaRPr lang="lt-LT"/>
        </a:p>
      </dgm:t>
    </dgm:pt>
    <dgm:pt modelId="{ED01291B-3202-4911-98A1-C002180911D5}">
      <dgm:prSet custT="1"/>
      <dgm:spPr/>
      <dgm:t>
        <a:bodyPr/>
        <a:lstStyle/>
        <a:p>
          <a:r>
            <a:rPr lang="lt-LT" sz="2400" dirty="0" smtClean="0"/>
            <a:t>taikyti įvairias psichosocialines ir edukacines intervencijas, padedančias valdyti konfliktus ir priimti sprendimus;</a:t>
          </a:r>
          <a:endParaRPr lang="lt-LT" sz="2400" dirty="0"/>
        </a:p>
      </dgm:t>
    </dgm:pt>
    <dgm:pt modelId="{8551A463-0399-4A06-B455-93619D9F441A}" type="parTrans" cxnId="{FFECD9BE-021A-409D-B0B3-DACCC0D8B52A}">
      <dgm:prSet/>
      <dgm:spPr/>
      <dgm:t>
        <a:bodyPr/>
        <a:lstStyle/>
        <a:p>
          <a:endParaRPr lang="lt-LT"/>
        </a:p>
      </dgm:t>
    </dgm:pt>
    <dgm:pt modelId="{8B2F22C5-4732-48D7-823B-E4460B6772C4}" type="sibTrans" cxnId="{FFECD9BE-021A-409D-B0B3-DACCC0D8B52A}">
      <dgm:prSet/>
      <dgm:spPr/>
      <dgm:t>
        <a:bodyPr/>
        <a:lstStyle/>
        <a:p>
          <a:endParaRPr lang="lt-LT"/>
        </a:p>
      </dgm:t>
    </dgm:pt>
    <dgm:pt modelId="{97561051-269C-443F-8C26-DE2F75BAFD87}">
      <dgm:prSet custT="1"/>
      <dgm:spPr/>
      <dgm:t>
        <a:bodyPr/>
        <a:lstStyle/>
        <a:p>
          <a:r>
            <a:rPr lang="lt-LT" sz="2400" smtClean="0"/>
            <a:t>tikslingai taikyti šiuolaikines ugdymo(si) technologijas ir mokymo(si) metodus;</a:t>
          </a:r>
          <a:endParaRPr lang="lt-LT" sz="2400"/>
        </a:p>
      </dgm:t>
    </dgm:pt>
    <dgm:pt modelId="{D8C0A31B-45D1-4B37-964D-2529524877B7}" type="parTrans" cxnId="{1AB9A3A6-EE8C-4E45-9595-1293C3B0E969}">
      <dgm:prSet/>
      <dgm:spPr/>
      <dgm:t>
        <a:bodyPr/>
        <a:lstStyle/>
        <a:p>
          <a:endParaRPr lang="lt-LT"/>
        </a:p>
      </dgm:t>
    </dgm:pt>
    <dgm:pt modelId="{B1B4E975-B78F-4AB8-97F5-63C78F4ACA91}" type="sibTrans" cxnId="{1AB9A3A6-EE8C-4E45-9595-1293C3B0E969}">
      <dgm:prSet/>
      <dgm:spPr/>
      <dgm:t>
        <a:bodyPr/>
        <a:lstStyle/>
        <a:p>
          <a:endParaRPr lang="lt-LT"/>
        </a:p>
      </dgm:t>
    </dgm:pt>
    <dgm:pt modelId="{8DE1369E-30B6-49B6-AADF-64368BB50442}">
      <dgm:prSet custT="1"/>
      <dgm:spPr/>
      <dgm:t>
        <a:bodyPr/>
        <a:lstStyle/>
        <a:p>
          <a:r>
            <a:rPr lang="lt-LT" sz="2400" smtClean="0"/>
            <a:t>prieinamai ir suprantamai mokiniui perteikti ugdymui(si) reikalingą informaciją;</a:t>
          </a:r>
          <a:endParaRPr lang="lt-LT" sz="2400"/>
        </a:p>
      </dgm:t>
    </dgm:pt>
    <dgm:pt modelId="{27C7946C-DB80-4363-98A3-D658EE2EBE9D}" type="parTrans" cxnId="{CDEB7924-D1B9-4AA9-835F-C0D2958448FD}">
      <dgm:prSet/>
      <dgm:spPr/>
      <dgm:t>
        <a:bodyPr/>
        <a:lstStyle/>
        <a:p>
          <a:endParaRPr lang="lt-LT"/>
        </a:p>
      </dgm:t>
    </dgm:pt>
    <dgm:pt modelId="{CB4F1880-E9EB-4D41-A946-3B120942C636}" type="sibTrans" cxnId="{CDEB7924-D1B9-4AA9-835F-C0D2958448FD}">
      <dgm:prSet/>
      <dgm:spPr/>
      <dgm:t>
        <a:bodyPr/>
        <a:lstStyle/>
        <a:p>
          <a:endParaRPr lang="lt-LT"/>
        </a:p>
      </dgm:t>
    </dgm:pt>
    <dgm:pt modelId="{1EFD98F1-3C25-4C74-8E91-8452FB71767F}">
      <dgm:prSet custT="1"/>
      <dgm:spPr/>
      <dgm:t>
        <a:bodyPr/>
        <a:lstStyle/>
        <a:p>
          <a:r>
            <a:rPr lang="lt-LT" sz="2400" smtClean="0"/>
            <a:t>naudoti įvairias ugdymo strategijas, plėtojančias mokinių kritinį mąstymą, problemų sprendimą ir kūrybiškumą;</a:t>
          </a:r>
          <a:endParaRPr lang="lt-LT" sz="2400"/>
        </a:p>
      </dgm:t>
    </dgm:pt>
    <dgm:pt modelId="{AEC8B1BB-BCE7-467A-9648-2261A5727BBD}" type="parTrans" cxnId="{FCD0242F-6ADF-414F-812C-82DCA22CFBAD}">
      <dgm:prSet/>
      <dgm:spPr/>
      <dgm:t>
        <a:bodyPr/>
        <a:lstStyle/>
        <a:p>
          <a:endParaRPr lang="lt-LT"/>
        </a:p>
      </dgm:t>
    </dgm:pt>
    <dgm:pt modelId="{8F324106-C359-4859-A3B0-3EC6813D7255}" type="sibTrans" cxnId="{FCD0242F-6ADF-414F-812C-82DCA22CFBAD}">
      <dgm:prSet/>
      <dgm:spPr/>
      <dgm:t>
        <a:bodyPr/>
        <a:lstStyle/>
        <a:p>
          <a:endParaRPr lang="lt-LT"/>
        </a:p>
      </dgm:t>
    </dgm:pt>
    <dgm:pt modelId="{5606D526-CC73-419C-BC13-DE1AC261D82D}">
      <dgm:prSet custT="1"/>
      <dgm:spPr/>
      <dgm:t>
        <a:bodyPr/>
        <a:lstStyle/>
        <a:p>
          <a:r>
            <a:rPr lang="lt-LT" sz="2400" dirty="0" smtClean="0"/>
            <a:t>dalyvauti kuriant ir įgyvendinant integruotų specialiųjų poreikių mokinių ugdymo(</a:t>
          </a:r>
          <a:r>
            <a:rPr lang="lt-LT" sz="2400" dirty="0" err="1" smtClean="0"/>
            <a:t>si</a:t>
          </a:r>
          <a:r>
            <a:rPr lang="lt-LT" sz="2400" dirty="0" smtClean="0"/>
            <a:t>) programas.</a:t>
          </a:r>
          <a:endParaRPr lang="lt-LT" sz="2400" dirty="0"/>
        </a:p>
      </dgm:t>
    </dgm:pt>
    <dgm:pt modelId="{58FC30F6-A466-4C5C-9245-A10AC534EB75}" type="parTrans" cxnId="{D7B9A2B2-2C5A-41C1-A479-4874657D5C50}">
      <dgm:prSet/>
      <dgm:spPr/>
      <dgm:t>
        <a:bodyPr/>
        <a:lstStyle/>
        <a:p>
          <a:endParaRPr lang="lt-LT"/>
        </a:p>
      </dgm:t>
    </dgm:pt>
    <dgm:pt modelId="{E0CC27EF-8B69-427E-941A-7798588ACC69}" type="sibTrans" cxnId="{D7B9A2B2-2C5A-41C1-A479-4874657D5C50}">
      <dgm:prSet/>
      <dgm:spPr/>
      <dgm:t>
        <a:bodyPr/>
        <a:lstStyle/>
        <a:p>
          <a:endParaRPr lang="lt-LT"/>
        </a:p>
      </dgm:t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D3A9625-D3EB-4CA1-AB05-34452283708A}" type="pres">
      <dgm:prSet presAssocID="{4DF9FE7B-F642-4898-A360-D4E3814E1A3D}" presName="parentLin" presStyleCnt="0"/>
      <dgm:spPr/>
    </dgm:pt>
    <dgm:pt modelId="{7E290D25-335D-4339-A8E8-B036E46B5EB5}" type="pres">
      <dgm:prSet presAssocID="{4DF9FE7B-F642-4898-A360-D4E3814E1A3D}" presName="parentLeftMargin" presStyleLbl="node1" presStyleIdx="0" presStyleCnt="1"/>
      <dgm:spPr/>
      <dgm:t>
        <a:bodyPr/>
        <a:lstStyle/>
        <a:p>
          <a:endParaRPr lang="lt-LT"/>
        </a:p>
      </dgm:t>
    </dgm:pt>
    <dgm:pt modelId="{674922F1-7266-4681-AD4F-1C618A5FFF23}" type="pres">
      <dgm:prSet presAssocID="{4DF9FE7B-F642-4898-A360-D4E3814E1A3D}" presName="parentText" presStyleLbl="node1" presStyleIdx="0" presStyleCnt="1" custScaleX="164477" custScaleY="382918" custLinFactY="200000" custLinFactNeighborX="-100000" custLinFactNeighborY="218799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6C29850-0672-4B77-B5DE-2E1563038631}" type="pres">
      <dgm:prSet presAssocID="{4DF9FE7B-F642-4898-A360-D4E3814E1A3D}" presName="negativeSpace" presStyleCnt="0"/>
      <dgm:spPr/>
    </dgm:pt>
    <dgm:pt modelId="{80259B02-529C-422B-91BE-D70198BA9F6C}" type="pres">
      <dgm:prSet presAssocID="{4DF9FE7B-F642-4898-A360-D4E3814E1A3D}" presName="childText" presStyleLbl="conFgAcc1" presStyleIdx="0" presStyleCnt="1" custScaleY="356915" custLinFactNeighborX="-696" custLinFactNeighborY="4425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3782FED7-D1AD-4BBA-9480-7A653C4D8E92}" type="presOf" srcId="{1EFD98F1-3C25-4C74-8E91-8452FB71767F}" destId="{80259B02-529C-422B-91BE-D70198BA9F6C}" srcOrd="0" destOrd="5" presId="urn:microsoft.com/office/officeart/2005/8/layout/list1"/>
    <dgm:cxn modelId="{24C99AE4-0283-4414-B7F1-BE227A1E2C5B}" type="presOf" srcId="{97561051-269C-443F-8C26-DE2F75BAFD87}" destId="{80259B02-529C-422B-91BE-D70198BA9F6C}" srcOrd="0" destOrd="3" presId="urn:microsoft.com/office/officeart/2005/8/layout/list1"/>
    <dgm:cxn modelId="{A8FDC65B-1452-4E2A-92AC-76420BB5A603}" type="presOf" srcId="{ED01291B-3202-4911-98A1-C002180911D5}" destId="{80259B02-529C-422B-91BE-D70198BA9F6C}" srcOrd="0" destOrd="2" presId="urn:microsoft.com/office/officeart/2005/8/layout/list1"/>
    <dgm:cxn modelId="{5A7EFC02-E80A-4571-9B9B-FD02219437F5}" type="presOf" srcId="{8DE1369E-30B6-49B6-AADF-64368BB50442}" destId="{80259B02-529C-422B-91BE-D70198BA9F6C}" srcOrd="0" destOrd="4" presId="urn:microsoft.com/office/officeart/2005/8/layout/list1"/>
    <dgm:cxn modelId="{FA163BC6-9A00-4D0A-96C8-3115E44F569A}" type="presOf" srcId="{4DF9FE7B-F642-4898-A360-D4E3814E1A3D}" destId="{674922F1-7266-4681-AD4F-1C618A5FFF23}" srcOrd="1" destOrd="0" presId="urn:microsoft.com/office/officeart/2005/8/layout/list1"/>
    <dgm:cxn modelId="{68223E70-63BB-4C64-80CE-D8D03671AE94}" type="presOf" srcId="{EFF2750D-B4B3-474C-8B62-8B638DC31F7E}" destId="{80259B02-529C-422B-91BE-D70198BA9F6C}" srcOrd="0" destOrd="1" presId="urn:microsoft.com/office/officeart/2005/8/layout/list1"/>
    <dgm:cxn modelId="{7DD1C5C5-2D5D-4F3F-A442-FC93B0E98477}" type="presOf" srcId="{5606D526-CC73-419C-BC13-DE1AC261D82D}" destId="{80259B02-529C-422B-91BE-D70198BA9F6C}" srcOrd="0" destOrd="6" presId="urn:microsoft.com/office/officeart/2005/8/layout/list1"/>
    <dgm:cxn modelId="{1AB9A3A6-EE8C-4E45-9595-1293C3B0E969}" srcId="{4DF9FE7B-F642-4898-A360-D4E3814E1A3D}" destId="{97561051-269C-443F-8C26-DE2F75BAFD87}" srcOrd="3" destOrd="0" parTransId="{D8C0A31B-45D1-4B37-964D-2529524877B7}" sibTransId="{B1B4E975-B78F-4AB8-97F5-63C78F4ACA91}"/>
    <dgm:cxn modelId="{08E03523-0F12-45EC-B49B-2654FC40DC83}" type="presOf" srcId="{4DF9FE7B-F642-4898-A360-D4E3814E1A3D}" destId="{7E290D25-335D-4339-A8E8-B036E46B5EB5}" srcOrd="0" destOrd="0" presId="urn:microsoft.com/office/officeart/2005/8/layout/list1"/>
    <dgm:cxn modelId="{6A7F99A2-0741-4112-855F-B1AD41EA4912}" srcId="{4DF9FE7B-F642-4898-A360-D4E3814E1A3D}" destId="{5D6FE7FD-8DE5-4179-B6EC-94B4C2040924}" srcOrd="0" destOrd="0" parTransId="{E7561F3F-1E42-4DCB-9FD7-2753C3A14F88}" sibTransId="{95C55401-C0D7-42D5-BD15-4AC8614160E7}"/>
    <dgm:cxn modelId="{584FC831-2BA2-4B86-9174-D0199868C4F3}" type="presOf" srcId="{3F442EA2-39BA-4C9A-AD59-755D4917D532}" destId="{E6A445EE-D086-4B01-B491-D67950A5A065}" srcOrd="0" destOrd="0" presId="urn:microsoft.com/office/officeart/2005/8/layout/list1"/>
    <dgm:cxn modelId="{D7B9A2B2-2C5A-41C1-A479-4874657D5C50}" srcId="{4DF9FE7B-F642-4898-A360-D4E3814E1A3D}" destId="{5606D526-CC73-419C-BC13-DE1AC261D82D}" srcOrd="6" destOrd="0" parTransId="{58FC30F6-A466-4C5C-9245-A10AC534EB75}" sibTransId="{E0CC27EF-8B69-427E-941A-7798588ACC69}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FFECD9BE-021A-409D-B0B3-DACCC0D8B52A}" srcId="{4DF9FE7B-F642-4898-A360-D4E3814E1A3D}" destId="{ED01291B-3202-4911-98A1-C002180911D5}" srcOrd="2" destOrd="0" parTransId="{8551A463-0399-4A06-B455-93619D9F441A}" sibTransId="{8B2F22C5-4732-48D7-823B-E4460B6772C4}"/>
    <dgm:cxn modelId="{FCD0242F-6ADF-414F-812C-82DCA22CFBAD}" srcId="{4DF9FE7B-F642-4898-A360-D4E3814E1A3D}" destId="{1EFD98F1-3C25-4C74-8E91-8452FB71767F}" srcOrd="5" destOrd="0" parTransId="{AEC8B1BB-BCE7-467A-9648-2261A5727BBD}" sibTransId="{8F324106-C359-4859-A3B0-3EC6813D7255}"/>
    <dgm:cxn modelId="{A058DDA2-48CA-4E5B-B389-F71A59C262B0}" srcId="{4DF9FE7B-F642-4898-A360-D4E3814E1A3D}" destId="{EFF2750D-B4B3-474C-8B62-8B638DC31F7E}" srcOrd="1" destOrd="0" parTransId="{AEBC78E6-CDDC-4C8F-A157-3C51E907FACD}" sibTransId="{75C067D7-FCD2-4969-8F27-4BBDA88E75ED}"/>
    <dgm:cxn modelId="{2860BE62-21CC-45C6-BD1A-E22B32B02A99}" type="presOf" srcId="{5D6FE7FD-8DE5-4179-B6EC-94B4C2040924}" destId="{80259B02-529C-422B-91BE-D70198BA9F6C}" srcOrd="0" destOrd="0" presId="urn:microsoft.com/office/officeart/2005/8/layout/list1"/>
    <dgm:cxn modelId="{CDEB7924-D1B9-4AA9-835F-C0D2958448FD}" srcId="{4DF9FE7B-F642-4898-A360-D4E3814E1A3D}" destId="{8DE1369E-30B6-49B6-AADF-64368BB50442}" srcOrd="4" destOrd="0" parTransId="{27C7946C-DB80-4363-98A3-D658EE2EBE9D}" sibTransId="{CB4F1880-E9EB-4D41-A946-3B120942C636}"/>
    <dgm:cxn modelId="{1EECFD4D-1A5C-466B-9E84-79C9AF2F4DD5}" type="presParOf" srcId="{E6A445EE-D086-4B01-B491-D67950A5A065}" destId="{6D3A9625-D3EB-4CA1-AB05-34452283708A}" srcOrd="0" destOrd="0" presId="urn:microsoft.com/office/officeart/2005/8/layout/list1"/>
    <dgm:cxn modelId="{A8915C67-4D02-40F3-A318-58F6EE8C9491}" type="presParOf" srcId="{6D3A9625-D3EB-4CA1-AB05-34452283708A}" destId="{7E290D25-335D-4339-A8E8-B036E46B5EB5}" srcOrd="0" destOrd="0" presId="urn:microsoft.com/office/officeart/2005/8/layout/list1"/>
    <dgm:cxn modelId="{6D4B5896-E207-4B90-A38F-66062982D357}" type="presParOf" srcId="{6D3A9625-D3EB-4CA1-AB05-34452283708A}" destId="{674922F1-7266-4681-AD4F-1C618A5FFF23}" srcOrd="1" destOrd="0" presId="urn:microsoft.com/office/officeart/2005/8/layout/list1"/>
    <dgm:cxn modelId="{7CD33202-82D2-4E9D-ABD0-F97620AB06DA}" type="presParOf" srcId="{E6A445EE-D086-4B01-B491-D67950A5A065}" destId="{96C29850-0672-4B77-B5DE-2E1563038631}" srcOrd="1" destOrd="0" presId="urn:microsoft.com/office/officeart/2005/8/layout/list1"/>
    <dgm:cxn modelId="{217E8467-8E82-40E5-8EC9-4E79466ECB90}" type="presParOf" srcId="{E6A445EE-D086-4B01-B491-D67950A5A065}" destId="{80259B02-529C-422B-91BE-D70198BA9F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 custT="1"/>
      <dgm:spPr/>
      <dgm:t>
        <a:bodyPr rtlCol="0"/>
        <a:lstStyle/>
        <a:p>
          <a:pPr rtl="0"/>
          <a:r>
            <a:rPr lang="lt-LT" sz="2000" b="1" dirty="0" smtClean="0"/>
            <a:t>Mokinių pasiekimų ir pažangos vertinimo kompetenciją sudaro mokėjimas ir sugebėjimas:</a:t>
          </a:r>
          <a:endParaRPr lang="lt-LT" sz="2000" noProof="0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5D6FE7FD-8DE5-4179-B6EC-94B4C2040924}">
      <dgm:prSet phldrT="[Text]" custT="1"/>
      <dgm:spPr/>
      <dgm:t>
        <a:bodyPr/>
        <a:lstStyle/>
        <a:p>
          <a:r>
            <a:rPr lang="lt-LT" sz="2800" dirty="0" smtClean="0"/>
            <a:t>derinti kiekybinę ir kokybinę, formalią ir neformalią mokinių pasiekimų vertinimo strategijas užtikrinant intelektualinį, socialinį ir fizinį mokinių vystymąsi;</a:t>
          </a:r>
          <a:endParaRPr lang="lt-LT" sz="2800" noProof="0" dirty="0"/>
        </a:p>
      </dgm:t>
      <dgm:extLst/>
    </dgm:pt>
    <dgm:pt modelId="{E7561F3F-1E42-4DCB-9FD7-2753C3A14F88}" type="parTrans" cxnId="{6A7F99A2-0741-4112-855F-B1AD41EA4912}">
      <dgm:prSet/>
      <dgm:spPr/>
      <dgm:t>
        <a:bodyPr/>
        <a:lstStyle/>
        <a:p>
          <a:endParaRPr lang="lt-LT"/>
        </a:p>
      </dgm:t>
    </dgm:pt>
    <dgm:pt modelId="{95C55401-C0D7-42D5-BD15-4AC8614160E7}" type="sibTrans" cxnId="{6A7F99A2-0741-4112-855F-B1AD41EA4912}">
      <dgm:prSet/>
      <dgm:spPr/>
      <dgm:t>
        <a:bodyPr/>
        <a:lstStyle/>
        <a:p>
          <a:endParaRPr lang="lt-LT"/>
        </a:p>
      </dgm:t>
    </dgm:pt>
    <dgm:pt modelId="{988622B4-7990-468E-8DF6-585BFB4456CA}">
      <dgm:prSet custT="1"/>
      <dgm:spPr/>
      <dgm:t>
        <a:bodyPr/>
        <a:lstStyle/>
        <a:p>
          <a:r>
            <a:rPr lang="lt-LT" sz="2800" smtClean="0"/>
            <a:t>vertinti mokinių pasiekimus pagal vienodus vertinimo kriterijus;</a:t>
          </a:r>
          <a:endParaRPr lang="lt-LT" sz="2800"/>
        </a:p>
      </dgm:t>
    </dgm:pt>
    <dgm:pt modelId="{2668601C-A7BA-4C75-B6C5-C0DD2ED3A4A0}" type="parTrans" cxnId="{BC15969D-A7B7-413E-B2B9-99945DF75E22}">
      <dgm:prSet/>
      <dgm:spPr/>
      <dgm:t>
        <a:bodyPr/>
        <a:lstStyle/>
        <a:p>
          <a:endParaRPr lang="lt-LT"/>
        </a:p>
      </dgm:t>
    </dgm:pt>
    <dgm:pt modelId="{03CEA635-EF83-4096-A513-3B6EF16030F6}" type="sibTrans" cxnId="{BC15969D-A7B7-413E-B2B9-99945DF75E22}">
      <dgm:prSet/>
      <dgm:spPr/>
      <dgm:t>
        <a:bodyPr/>
        <a:lstStyle/>
        <a:p>
          <a:endParaRPr lang="lt-LT"/>
        </a:p>
      </dgm:t>
    </dgm:pt>
    <dgm:pt modelId="{709834EC-7738-4B92-A771-D7D7038AC859}">
      <dgm:prSet custT="1"/>
      <dgm:spPr/>
      <dgm:t>
        <a:bodyPr/>
        <a:lstStyle/>
        <a:p>
          <a:r>
            <a:rPr lang="lt-LT" sz="2800" smtClean="0"/>
            <a:t>pasirinkti mokinių pasiekimų ir pažangos vertinimo tipus, būdus ir metodus plėtojant mokinių mokymosi pajėgumus;</a:t>
          </a:r>
          <a:endParaRPr lang="lt-LT" sz="2800"/>
        </a:p>
      </dgm:t>
    </dgm:pt>
    <dgm:pt modelId="{9B7D13E1-DCAB-40C1-8118-F13B1B9535BC}" type="parTrans" cxnId="{EA179B50-7CF9-4317-8CA8-2EDFB49C3315}">
      <dgm:prSet/>
      <dgm:spPr/>
      <dgm:t>
        <a:bodyPr/>
        <a:lstStyle/>
        <a:p>
          <a:endParaRPr lang="lt-LT"/>
        </a:p>
      </dgm:t>
    </dgm:pt>
    <dgm:pt modelId="{0339975A-6E6E-44B1-8D11-445A97B938BD}" type="sibTrans" cxnId="{EA179B50-7CF9-4317-8CA8-2EDFB49C3315}">
      <dgm:prSet/>
      <dgm:spPr/>
      <dgm:t>
        <a:bodyPr/>
        <a:lstStyle/>
        <a:p>
          <a:endParaRPr lang="lt-LT"/>
        </a:p>
      </dgm:t>
    </dgm:pt>
    <dgm:pt modelId="{251CD295-8C73-4761-B3C4-7F8CACDB0591}">
      <dgm:prSet custT="1"/>
      <dgm:spPr/>
      <dgm:t>
        <a:bodyPr/>
        <a:lstStyle/>
        <a:p>
          <a:r>
            <a:rPr lang="lt-LT" sz="2800" dirty="0" smtClean="0"/>
            <a:t>vertinti mokinių socialinę pažangą.</a:t>
          </a:r>
          <a:endParaRPr lang="lt-LT" sz="2800" dirty="0"/>
        </a:p>
      </dgm:t>
    </dgm:pt>
    <dgm:pt modelId="{ED7151AB-94EB-4CF3-BB07-44A3C38A6BF3}" type="parTrans" cxnId="{78645F40-5185-43C8-A114-D65A8566F567}">
      <dgm:prSet/>
      <dgm:spPr/>
      <dgm:t>
        <a:bodyPr/>
        <a:lstStyle/>
        <a:p>
          <a:endParaRPr lang="lt-LT"/>
        </a:p>
      </dgm:t>
    </dgm:pt>
    <dgm:pt modelId="{D89B5314-7BAE-4933-8E92-99F38FE80CD9}" type="sibTrans" cxnId="{78645F40-5185-43C8-A114-D65A8566F567}">
      <dgm:prSet/>
      <dgm:spPr/>
      <dgm:t>
        <a:bodyPr/>
        <a:lstStyle/>
        <a:p>
          <a:endParaRPr lang="lt-LT"/>
        </a:p>
      </dgm:t>
    </dgm:pt>
    <dgm:pt modelId="{F29289F9-5C14-4AC5-9535-C3968C1DACF7}">
      <dgm:prSet phldrT="[Text]" custT="1"/>
      <dgm:spPr/>
      <dgm:t>
        <a:bodyPr/>
        <a:lstStyle/>
        <a:p>
          <a:endParaRPr lang="lt-LT" sz="2800" noProof="0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4BB1485E-11B3-494A-9F4A-227878775553}" type="parTrans" cxnId="{FC8E6C9A-A834-4465-9330-E7DA7986BD79}">
      <dgm:prSet/>
      <dgm:spPr/>
    </dgm:pt>
    <dgm:pt modelId="{F951EC9B-07F2-446D-B775-0F571741CD88}" type="sibTrans" cxnId="{FC8E6C9A-A834-4465-9330-E7DA7986BD79}">
      <dgm:prSet/>
      <dgm:spPr/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D3A9625-D3EB-4CA1-AB05-34452283708A}" type="pres">
      <dgm:prSet presAssocID="{4DF9FE7B-F642-4898-A360-D4E3814E1A3D}" presName="parentLin" presStyleCnt="0"/>
      <dgm:spPr/>
    </dgm:pt>
    <dgm:pt modelId="{7E290D25-335D-4339-A8E8-B036E46B5EB5}" type="pres">
      <dgm:prSet presAssocID="{4DF9FE7B-F642-4898-A360-D4E3814E1A3D}" presName="parentLeftMargin" presStyleLbl="node1" presStyleIdx="0" presStyleCnt="1"/>
      <dgm:spPr/>
      <dgm:t>
        <a:bodyPr/>
        <a:lstStyle/>
        <a:p>
          <a:endParaRPr lang="lt-LT"/>
        </a:p>
      </dgm:t>
    </dgm:pt>
    <dgm:pt modelId="{674922F1-7266-4681-AD4F-1C618A5FFF23}" type="pres">
      <dgm:prSet presAssocID="{4DF9FE7B-F642-4898-A360-D4E3814E1A3D}" presName="parentText" presStyleLbl="node1" presStyleIdx="0" presStyleCnt="1" custScaleX="171697" custScaleY="480071" custLinFactY="200000" custLinFactNeighborX="-100000" custLinFactNeighborY="287233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6C29850-0672-4B77-B5DE-2E1563038631}" type="pres">
      <dgm:prSet presAssocID="{4DF9FE7B-F642-4898-A360-D4E3814E1A3D}" presName="negativeSpace" presStyleCnt="0"/>
      <dgm:spPr/>
    </dgm:pt>
    <dgm:pt modelId="{80259B02-529C-422B-91BE-D70198BA9F6C}" type="pres">
      <dgm:prSet presAssocID="{4DF9FE7B-F642-4898-A360-D4E3814E1A3D}" presName="childText" presStyleLbl="conFgAcc1" presStyleIdx="0" presStyleCnt="1" custScaleY="356915" custLinFactNeighborX="-696" custLinFactNeighborY="4425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584FC831-2BA2-4B86-9174-D0199868C4F3}" type="presOf" srcId="{3F442EA2-39BA-4C9A-AD59-755D4917D532}" destId="{E6A445EE-D086-4B01-B491-D67950A5A065}" srcOrd="0" destOrd="0" presId="urn:microsoft.com/office/officeart/2005/8/layout/list1"/>
    <dgm:cxn modelId="{FA163BC6-9A00-4D0A-96C8-3115E44F569A}" type="presOf" srcId="{4DF9FE7B-F642-4898-A360-D4E3814E1A3D}" destId="{674922F1-7266-4681-AD4F-1C618A5FFF23}" srcOrd="1" destOrd="0" presId="urn:microsoft.com/office/officeart/2005/8/layout/list1"/>
    <dgm:cxn modelId="{D05E3E98-6BFD-4ECD-9C2D-558A4344199C}" type="presOf" srcId="{988622B4-7990-468E-8DF6-585BFB4456CA}" destId="{80259B02-529C-422B-91BE-D70198BA9F6C}" srcOrd="0" destOrd="2" presId="urn:microsoft.com/office/officeart/2005/8/layout/list1"/>
    <dgm:cxn modelId="{4B2A0436-4D88-4B9D-B382-E0F972683A21}" type="presOf" srcId="{251CD295-8C73-4761-B3C4-7F8CACDB0591}" destId="{80259B02-529C-422B-91BE-D70198BA9F6C}" srcOrd="0" destOrd="4" presId="urn:microsoft.com/office/officeart/2005/8/layout/list1"/>
    <dgm:cxn modelId="{DC41C43E-1B20-46B6-B650-4A8E35850586}" type="presOf" srcId="{F29289F9-5C14-4AC5-9535-C3968C1DACF7}" destId="{80259B02-529C-422B-91BE-D70198BA9F6C}" srcOrd="0" destOrd="0" presId="urn:microsoft.com/office/officeart/2005/8/layout/list1"/>
    <dgm:cxn modelId="{EA179B50-7CF9-4317-8CA8-2EDFB49C3315}" srcId="{4DF9FE7B-F642-4898-A360-D4E3814E1A3D}" destId="{709834EC-7738-4B92-A771-D7D7038AC859}" srcOrd="3" destOrd="0" parTransId="{9B7D13E1-DCAB-40C1-8118-F13B1B9535BC}" sibTransId="{0339975A-6E6E-44B1-8D11-445A97B938BD}"/>
    <dgm:cxn modelId="{BC15969D-A7B7-413E-B2B9-99945DF75E22}" srcId="{4DF9FE7B-F642-4898-A360-D4E3814E1A3D}" destId="{988622B4-7990-468E-8DF6-585BFB4456CA}" srcOrd="2" destOrd="0" parTransId="{2668601C-A7BA-4C75-B6C5-C0DD2ED3A4A0}" sibTransId="{03CEA635-EF83-4096-A513-3B6EF16030F6}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27D4EFE8-6DED-4C04-B279-F1B28BC807FC}" type="presOf" srcId="{709834EC-7738-4B92-A771-D7D7038AC859}" destId="{80259B02-529C-422B-91BE-D70198BA9F6C}" srcOrd="0" destOrd="3" presId="urn:microsoft.com/office/officeart/2005/8/layout/list1"/>
    <dgm:cxn modelId="{08E03523-0F12-45EC-B49B-2654FC40DC83}" type="presOf" srcId="{4DF9FE7B-F642-4898-A360-D4E3814E1A3D}" destId="{7E290D25-335D-4339-A8E8-B036E46B5EB5}" srcOrd="0" destOrd="0" presId="urn:microsoft.com/office/officeart/2005/8/layout/list1"/>
    <dgm:cxn modelId="{6A7F99A2-0741-4112-855F-B1AD41EA4912}" srcId="{4DF9FE7B-F642-4898-A360-D4E3814E1A3D}" destId="{5D6FE7FD-8DE5-4179-B6EC-94B4C2040924}" srcOrd="1" destOrd="0" parTransId="{E7561F3F-1E42-4DCB-9FD7-2753C3A14F88}" sibTransId="{95C55401-C0D7-42D5-BD15-4AC8614160E7}"/>
    <dgm:cxn modelId="{78645F40-5185-43C8-A114-D65A8566F567}" srcId="{4DF9FE7B-F642-4898-A360-D4E3814E1A3D}" destId="{251CD295-8C73-4761-B3C4-7F8CACDB0591}" srcOrd="4" destOrd="0" parTransId="{ED7151AB-94EB-4CF3-BB07-44A3C38A6BF3}" sibTransId="{D89B5314-7BAE-4933-8E92-99F38FE80CD9}"/>
    <dgm:cxn modelId="{FC8E6C9A-A834-4465-9330-E7DA7986BD79}" srcId="{4DF9FE7B-F642-4898-A360-D4E3814E1A3D}" destId="{F29289F9-5C14-4AC5-9535-C3968C1DACF7}" srcOrd="0" destOrd="0" parTransId="{4BB1485E-11B3-494A-9F4A-227878775553}" sibTransId="{F951EC9B-07F2-446D-B775-0F571741CD88}"/>
    <dgm:cxn modelId="{2860BE62-21CC-45C6-BD1A-E22B32B02A99}" type="presOf" srcId="{5D6FE7FD-8DE5-4179-B6EC-94B4C2040924}" destId="{80259B02-529C-422B-91BE-D70198BA9F6C}" srcOrd="0" destOrd="1" presId="urn:microsoft.com/office/officeart/2005/8/layout/list1"/>
    <dgm:cxn modelId="{1EECFD4D-1A5C-466B-9E84-79C9AF2F4DD5}" type="presParOf" srcId="{E6A445EE-D086-4B01-B491-D67950A5A065}" destId="{6D3A9625-D3EB-4CA1-AB05-34452283708A}" srcOrd="0" destOrd="0" presId="urn:microsoft.com/office/officeart/2005/8/layout/list1"/>
    <dgm:cxn modelId="{A8915C67-4D02-40F3-A318-58F6EE8C9491}" type="presParOf" srcId="{6D3A9625-D3EB-4CA1-AB05-34452283708A}" destId="{7E290D25-335D-4339-A8E8-B036E46B5EB5}" srcOrd="0" destOrd="0" presId="urn:microsoft.com/office/officeart/2005/8/layout/list1"/>
    <dgm:cxn modelId="{6D4B5896-E207-4B90-A38F-66062982D357}" type="presParOf" srcId="{6D3A9625-D3EB-4CA1-AB05-34452283708A}" destId="{674922F1-7266-4681-AD4F-1C618A5FFF23}" srcOrd="1" destOrd="0" presId="urn:microsoft.com/office/officeart/2005/8/layout/list1"/>
    <dgm:cxn modelId="{7CD33202-82D2-4E9D-ABD0-F97620AB06DA}" type="presParOf" srcId="{E6A445EE-D086-4B01-B491-D67950A5A065}" destId="{96C29850-0672-4B77-B5DE-2E1563038631}" srcOrd="1" destOrd="0" presId="urn:microsoft.com/office/officeart/2005/8/layout/list1"/>
    <dgm:cxn modelId="{217E8467-8E82-40E5-8EC9-4E79466ECB90}" type="presParOf" srcId="{E6A445EE-D086-4B01-B491-D67950A5A065}" destId="{80259B02-529C-422B-91BE-D70198BA9F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 custT="1"/>
      <dgm:spPr/>
      <dgm:t>
        <a:bodyPr rtlCol="0"/>
        <a:lstStyle/>
        <a:p>
          <a:pPr rtl="0"/>
          <a:r>
            <a:rPr lang="lt-LT" sz="2000" b="1" dirty="0" smtClean="0"/>
            <a:t>Mokinių motyvavimo ir paramos jiems kompetenciją sudaro mokėjimas ir sugebėjimas:</a:t>
          </a:r>
          <a:endParaRPr lang="lt-LT" sz="2000" noProof="0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5D6FE7FD-8DE5-4179-B6EC-94B4C2040924}">
      <dgm:prSet phldrT="[Text]" custT="1"/>
      <dgm:spPr/>
      <dgm:t>
        <a:bodyPr/>
        <a:lstStyle/>
        <a:p>
          <a:r>
            <a:rPr lang="lt-LT" sz="2800" dirty="0" smtClean="0"/>
            <a:t>ugdyti mokinių gebėjimą įsivertinti ir pasitikėti savimi;</a:t>
          </a:r>
          <a:endParaRPr lang="lt-LT" sz="2800" noProof="0" dirty="0"/>
        </a:p>
      </dgm:t>
      <dgm:extLst/>
    </dgm:pt>
    <dgm:pt modelId="{E7561F3F-1E42-4DCB-9FD7-2753C3A14F88}" type="parTrans" cxnId="{6A7F99A2-0741-4112-855F-B1AD41EA4912}">
      <dgm:prSet/>
      <dgm:spPr/>
      <dgm:t>
        <a:bodyPr/>
        <a:lstStyle/>
        <a:p>
          <a:endParaRPr lang="lt-LT"/>
        </a:p>
      </dgm:t>
    </dgm:pt>
    <dgm:pt modelId="{95C55401-C0D7-42D5-BD15-4AC8614160E7}" type="sibTrans" cxnId="{6A7F99A2-0741-4112-855F-B1AD41EA4912}">
      <dgm:prSet/>
      <dgm:spPr/>
      <dgm:t>
        <a:bodyPr/>
        <a:lstStyle/>
        <a:p>
          <a:endParaRPr lang="lt-LT"/>
        </a:p>
      </dgm:t>
    </dgm:pt>
    <dgm:pt modelId="{5DA2A8E5-7166-4E41-A772-3CB8CBF875D8}">
      <dgm:prSet custT="1"/>
      <dgm:spPr/>
      <dgm:t>
        <a:bodyPr/>
        <a:lstStyle/>
        <a:p>
          <a:r>
            <a:rPr lang="lt-LT" sz="2800" dirty="0" smtClean="0"/>
            <a:t>sukurti aplinką, padedančią mokiniui patirti pažinimo džiaugsmą;</a:t>
          </a:r>
          <a:endParaRPr lang="lt-LT" sz="2800" dirty="0"/>
        </a:p>
      </dgm:t>
    </dgm:pt>
    <dgm:pt modelId="{8152F872-B065-4BF1-9271-6A90111AC58F}" type="parTrans" cxnId="{758CC224-7F43-417F-A9DA-90D00DCA0B13}">
      <dgm:prSet/>
      <dgm:spPr/>
      <dgm:t>
        <a:bodyPr/>
        <a:lstStyle/>
        <a:p>
          <a:endParaRPr lang="lt-LT"/>
        </a:p>
      </dgm:t>
    </dgm:pt>
    <dgm:pt modelId="{113DAC30-5F8D-4419-BCF9-C7725F79E42A}" type="sibTrans" cxnId="{758CC224-7F43-417F-A9DA-90D00DCA0B13}">
      <dgm:prSet/>
      <dgm:spPr/>
      <dgm:t>
        <a:bodyPr/>
        <a:lstStyle/>
        <a:p>
          <a:endParaRPr lang="lt-LT"/>
        </a:p>
      </dgm:t>
    </dgm:pt>
    <dgm:pt modelId="{23B5B0F2-0378-4214-B03A-1EF176F1FDD4}">
      <dgm:prSet custT="1"/>
      <dgm:spPr/>
      <dgm:t>
        <a:bodyPr/>
        <a:lstStyle/>
        <a:p>
          <a:r>
            <a:rPr lang="lt-LT" sz="2800" dirty="0" smtClean="0"/>
            <a:t>sudominti mokinius mokomuoju dalyku;</a:t>
          </a:r>
          <a:endParaRPr lang="lt-LT" sz="2800" dirty="0"/>
        </a:p>
      </dgm:t>
    </dgm:pt>
    <dgm:pt modelId="{60C65A9F-4A1F-4C03-B98C-A6D6878F497C}" type="parTrans" cxnId="{1C2E6BF2-9EC5-4FA4-832D-6F1D4839F1F1}">
      <dgm:prSet/>
      <dgm:spPr/>
      <dgm:t>
        <a:bodyPr/>
        <a:lstStyle/>
        <a:p>
          <a:endParaRPr lang="lt-LT"/>
        </a:p>
      </dgm:t>
    </dgm:pt>
    <dgm:pt modelId="{8F9D3273-4028-4885-B52E-97946DE7763A}" type="sibTrans" cxnId="{1C2E6BF2-9EC5-4FA4-832D-6F1D4839F1F1}">
      <dgm:prSet/>
      <dgm:spPr/>
      <dgm:t>
        <a:bodyPr/>
        <a:lstStyle/>
        <a:p>
          <a:endParaRPr lang="lt-LT"/>
        </a:p>
      </dgm:t>
    </dgm:pt>
    <dgm:pt modelId="{1427E7E3-2112-49D5-8E48-8246314FF942}">
      <dgm:prSet custT="1"/>
      <dgm:spPr/>
      <dgm:t>
        <a:bodyPr/>
        <a:lstStyle/>
        <a:p>
          <a:r>
            <a:rPr lang="lt-LT" sz="2800" dirty="0" smtClean="0"/>
            <a:t>padėti mokiniams spręsti mokymosi problemas.</a:t>
          </a:r>
          <a:endParaRPr lang="lt-LT" sz="2800" dirty="0"/>
        </a:p>
      </dgm:t>
    </dgm:pt>
    <dgm:pt modelId="{AFF9BEE6-3807-4000-B0A2-498BE61B539E}" type="parTrans" cxnId="{C4C80AC0-AD9C-4783-A735-A7B0A97D4B9B}">
      <dgm:prSet/>
      <dgm:spPr/>
      <dgm:t>
        <a:bodyPr/>
        <a:lstStyle/>
        <a:p>
          <a:endParaRPr lang="lt-LT"/>
        </a:p>
      </dgm:t>
    </dgm:pt>
    <dgm:pt modelId="{7DDDF8DC-575F-4799-B651-E28401F7FBD9}" type="sibTrans" cxnId="{C4C80AC0-AD9C-4783-A735-A7B0A97D4B9B}">
      <dgm:prSet/>
      <dgm:spPr/>
      <dgm:t>
        <a:bodyPr/>
        <a:lstStyle/>
        <a:p>
          <a:endParaRPr lang="lt-LT"/>
        </a:p>
      </dgm:t>
    </dgm:pt>
    <dgm:pt modelId="{47B3AAD0-0E83-4E0B-8ED1-38569B9B8093}">
      <dgm:prSet phldrT="[Text]" custT="1"/>
      <dgm:spPr/>
      <dgm:t>
        <a:bodyPr/>
        <a:lstStyle/>
        <a:p>
          <a:endParaRPr lang="lt-LT" sz="2800" noProof="0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EBAC2BBE-3135-4B79-8BB2-50D7479A0BDD}" type="parTrans" cxnId="{A5D3F7FE-77B0-4B99-A689-162D6EE00139}">
      <dgm:prSet/>
      <dgm:spPr/>
    </dgm:pt>
    <dgm:pt modelId="{FF6A4F57-B033-44C2-882E-380EFE076F86}" type="sibTrans" cxnId="{A5D3F7FE-77B0-4B99-A689-162D6EE00139}">
      <dgm:prSet/>
      <dgm:spPr/>
    </dgm:pt>
    <dgm:pt modelId="{9D7DDDB7-7B72-4454-80E7-1B4FB573EBC4}">
      <dgm:prSet phldrT="[Text]" custT="1"/>
      <dgm:spPr/>
      <dgm:t>
        <a:bodyPr/>
        <a:lstStyle/>
        <a:p>
          <a:endParaRPr lang="lt-LT" sz="2800" noProof="0" dirty="0"/>
        </a:p>
      </dgm:t>
      <dgm:extLst/>
    </dgm:pt>
    <dgm:pt modelId="{01A10C95-3AE6-4C65-9284-936E6537CEC8}" type="parTrans" cxnId="{E1D4768D-34C5-4E59-A769-285CD150E95E}">
      <dgm:prSet/>
      <dgm:spPr/>
    </dgm:pt>
    <dgm:pt modelId="{6DBFB4A2-CD25-4954-B312-D372C9194BCD}" type="sibTrans" cxnId="{E1D4768D-34C5-4E59-A769-285CD150E95E}">
      <dgm:prSet/>
      <dgm:spPr/>
    </dgm:pt>
    <dgm:pt modelId="{5657DE1D-3644-452F-B6C0-2C22084B61ED}">
      <dgm:prSet custT="1"/>
      <dgm:spPr/>
      <dgm:t>
        <a:bodyPr/>
        <a:lstStyle/>
        <a:p>
          <a:endParaRPr lang="lt-LT" sz="2800" dirty="0"/>
        </a:p>
      </dgm:t>
    </dgm:pt>
    <dgm:pt modelId="{67CA2647-0D66-46FB-9BC8-3094473382A1}" type="parTrans" cxnId="{F10E9705-E2E2-410D-985E-9B56FCA8CFF7}">
      <dgm:prSet/>
      <dgm:spPr/>
    </dgm:pt>
    <dgm:pt modelId="{8733B511-71B8-4447-B68E-B2BC2B187B20}" type="sibTrans" cxnId="{F10E9705-E2E2-410D-985E-9B56FCA8CFF7}">
      <dgm:prSet/>
      <dgm:spPr/>
    </dgm:pt>
    <dgm:pt modelId="{DE75648A-E7F5-45D3-968A-673BA868AE8D}">
      <dgm:prSet custT="1"/>
      <dgm:spPr/>
      <dgm:t>
        <a:bodyPr/>
        <a:lstStyle/>
        <a:p>
          <a:endParaRPr lang="lt-LT" sz="2800" dirty="0"/>
        </a:p>
      </dgm:t>
    </dgm:pt>
    <dgm:pt modelId="{F8B988B6-53D8-4ED7-90B4-2642E89C86F9}" type="parTrans" cxnId="{6DFD3CD7-DECA-4E19-A4A5-1EC772133EB4}">
      <dgm:prSet/>
      <dgm:spPr/>
    </dgm:pt>
    <dgm:pt modelId="{562A9C0B-9AF5-461E-99A3-25A0D413F04B}" type="sibTrans" cxnId="{6DFD3CD7-DECA-4E19-A4A5-1EC772133EB4}">
      <dgm:prSet/>
      <dgm:spPr/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D3A9625-D3EB-4CA1-AB05-34452283708A}" type="pres">
      <dgm:prSet presAssocID="{4DF9FE7B-F642-4898-A360-D4E3814E1A3D}" presName="parentLin" presStyleCnt="0"/>
      <dgm:spPr/>
    </dgm:pt>
    <dgm:pt modelId="{7E290D25-335D-4339-A8E8-B036E46B5EB5}" type="pres">
      <dgm:prSet presAssocID="{4DF9FE7B-F642-4898-A360-D4E3814E1A3D}" presName="parentLeftMargin" presStyleLbl="node1" presStyleIdx="0" presStyleCnt="1"/>
      <dgm:spPr/>
      <dgm:t>
        <a:bodyPr/>
        <a:lstStyle/>
        <a:p>
          <a:endParaRPr lang="lt-LT"/>
        </a:p>
      </dgm:t>
    </dgm:pt>
    <dgm:pt modelId="{674922F1-7266-4681-AD4F-1C618A5FFF23}" type="pres">
      <dgm:prSet presAssocID="{4DF9FE7B-F642-4898-A360-D4E3814E1A3D}" presName="parentText" presStyleLbl="node1" presStyleIdx="0" presStyleCnt="1" custScaleX="164477" custScaleY="382918" custLinFactY="200000" custLinFactNeighborX="-100000" custLinFactNeighborY="218799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6C29850-0672-4B77-B5DE-2E1563038631}" type="pres">
      <dgm:prSet presAssocID="{4DF9FE7B-F642-4898-A360-D4E3814E1A3D}" presName="negativeSpace" presStyleCnt="0"/>
      <dgm:spPr/>
    </dgm:pt>
    <dgm:pt modelId="{80259B02-529C-422B-91BE-D70198BA9F6C}" type="pres">
      <dgm:prSet presAssocID="{4DF9FE7B-F642-4898-A360-D4E3814E1A3D}" presName="childText" presStyleLbl="conFgAcc1" presStyleIdx="0" presStyleCnt="1" custScaleY="356915" custLinFactNeighborX="-696" custLinFactNeighborY="4425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758CC224-7F43-417F-A9DA-90D00DCA0B13}" srcId="{4DF9FE7B-F642-4898-A360-D4E3814E1A3D}" destId="{5DA2A8E5-7166-4E41-A772-3CB8CBF875D8}" srcOrd="3" destOrd="0" parTransId="{8152F872-B065-4BF1-9271-6A90111AC58F}" sibTransId="{113DAC30-5F8D-4419-BCF9-C7725F79E42A}"/>
    <dgm:cxn modelId="{91639954-7F4C-457B-84F8-55D494CD6FC3}" type="presOf" srcId="{DE75648A-E7F5-45D3-968A-673BA868AE8D}" destId="{80259B02-529C-422B-91BE-D70198BA9F6C}" srcOrd="0" destOrd="6" presId="urn:microsoft.com/office/officeart/2005/8/layout/list1"/>
    <dgm:cxn modelId="{C4C80AC0-AD9C-4783-A735-A7B0A97D4B9B}" srcId="{4DF9FE7B-F642-4898-A360-D4E3814E1A3D}" destId="{1427E7E3-2112-49D5-8E48-8246314FF942}" srcOrd="7" destOrd="0" parTransId="{AFF9BEE6-3807-4000-B0A2-498BE61B539E}" sibTransId="{7DDDF8DC-575F-4799-B651-E28401F7FBD9}"/>
    <dgm:cxn modelId="{1069372A-37B1-4C74-AC7C-92BDBDBE4D2C}" type="presOf" srcId="{1427E7E3-2112-49D5-8E48-8246314FF942}" destId="{80259B02-529C-422B-91BE-D70198BA9F6C}" srcOrd="0" destOrd="7" presId="urn:microsoft.com/office/officeart/2005/8/layout/list1"/>
    <dgm:cxn modelId="{7EBE0812-90BE-4B6B-98E2-732C2094C067}" type="presOf" srcId="{47B3AAD0-0E83-4E0B-8ED1-38569B9B8093}" destId="{80259B02-529C-422B-91BE-D70198BA9F6C}" srcOrd="0" destOrd="0" presId="urn:microsoft.com/office/officeart/2005/8/layout/list1"/>
    <dgm:cxn modelId="{A5D3F7FE-77B0-4B99-A689-162D6EE00139}" srcId="{4DF9FE7B-F642-4898-A360-D4E3814E1A3D}" destId="{47B3AAD0-0E83-4E0B-8ED1-38569B9B8093}" srcOrd="0" destOrd="0" parTransId="{EBAC2BBE-3135-4B79-8BB2-50D7479A0BDD}" sibTransId="{FF6A4F57-B033-44C2-882E-380EFE076F86}"/>
    <dgm:cxn modelId="{FA163BC6-9A00-4D0A-96C8-3115E44F569A}" type="presOf" srcId="{4DF9FE7B-F642-4898-A360-D4E3814E1A3D}" destId="{674922F1-7266-4681-AD4F-1C618A5FFF23}" srcOrd="1" destOrd="0" presId="urn:microsoft.com/office/officeart/2005/8/layout/list1"/>
    <dgm:cxn modelId="{2B7A8914-2299-4D45-B3F6-4CB39594B585}" type="presOf" srcId="{9D7DDDB7-7B72-4454-80E7-1B4FB573EBC4}" destId="{80259B02-529C-422B-91BE-D70198BA9F6C}" srcOrd="0" destOrd="2" presId="urn:microsoft.com/office/officeart/2005/8/layout/list1"/>
    <dgm:cxn modelId="{6DFD3CD7-DECA-4E19-A4A5-1EC772133EB4}" srcId="{4DF9FE7B-F642-4898-A360-D4E3814E1A3D}" destId="{DE75648A-E7F5-45D3-968A-673BA868AE8D}" srcOrd="6" destOrd="0" parTransId="{F8B988B6-53D8-4ED7-90B4-2642E89C86F9}" sibTransId="{562A9C0B-9AF5-461E-99A3-25A0D413F04B}"/>
    <dgm:cxn modelId="{F10E9705-E2E2-410D-985E-9B56FCA8CFF7}" srcId="{4DF9FE7B-F642-4898-A360-D4E3814E1A3D}" destId="{5657DE1D-3644-452F-B6C0-2C22084B61ED}" srcOrd="4" destOrd="0" parTransId="{67CA2647-0D66-46FB-9BC8-3094473382A1}" sibTransId="{8733B511-71B8-4447-B68E-B2BC2B187B20}"/>
    <dgm:cxn modelId="{E1D4768D-34C5-4E59-A769-285CD150E95E}" srcId="{4DF9FE7B-F642-4898-A360-D4E3814E1A3D}" destId="{9D7DDDB7-7B72-4454-80E7-1B4FB573EBC4}" srcOrd="2" destOrd="0" parTransId="{01A10C95-3AE6-4C65-9284-936E6537CEC8}" sibTransId="{6DBFB4A2-CD25-4954-B312-D372C9194BCD}"/>
    <dgm:cxn modelId="{08E03523-0F12-45EC-B49B-2654FC40DC83}" type="presOf" srcId="{4DF9FE7B-F642-4898-A360-D4E3814E1A3D}" destId="{7E290D25-335D-4339-A8E8-B036E46B5EB5}" srcOrd="0" destOrd="0" presId="urn:microsoft.com/office/officeart/2005/8/layout/list1"/>
    <dgm:cxn modelId="{1C2E6BF2-9EC5-4FA4-832D-6F1D4839F1F1}" srcId="{4DF9FE7B-F642-4898-A360-D4E3814E1A3D}" destId="{23B5B0F2-0378-4214-B03A-1EF176F1FDD4}" srcOrd="5" destOrd="0" parTransId="{60C65A9F-4A1F-4C03-B98C-A6D6878F497C}" sibTransId="{8F9D3273-4028-4885-B52E-97946DE7763A}"/>
    <dgm:cxn modelId="{6A7F99A2-0741-4112-855F-B1AD41EA4912}" srcId="{4DF9FE7B-F642-4898-A360-D4E3814E1A3D}" destId="{5D6FE7FD-8DE5-4179-B6EC-94B4C2040924}" srcOrd="1" destOrd="0" parTransId="{E7561F3F-1E42-4DCB-9FD7-2753C3A14F88}" sibTransId="{95C55401-C0D7-42D5-BD15-4AC8614160E7}"/>
    <dgm:cxn modelId="{6ECD47EC-B958-4F8D-B906-80A778C426F7}" type="presOf" srcId="{23B5B0F2-0378-4214-B03A-1EF176F1FDD4}" destId="{80259B02-529C-422B-91BE-D70198BA9F6C}" srcOrd="0" destOrd="5" presId="urn:microsoft.com/office/officeart/2005/8/layout/list1"/>
    <dgm:cxn modelId="{584FC831-2BA2-4B86-9174-D0199868C4F3}" type="presOf" srcId="{3F442EA2-39BA-4C9A-AD59-755D4917D532}" destId="{E6A445EE-D086-4B01-B491-D67950A5A065}" srcOrd="0" destOrd="0" presId="urn:microsoft.com/office/officeart/2005/8/layout/lis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3058A6B8-29CA-4D7C-85E9-7AE75BCE364B}" type="presOf" srcId="{5DA2A8E5-7166-4E41-A772-3CB8CBF875D8}" destId="{80259B02-529C-422B-91BE-D70198BA9F6C}" srcOrd="0" destOrd="3" presId="urn:microsoft.com/office/officeart/2005/8/layout/list1"/>
    <dgm:cxn modelId="{08D4F24F-8F0A-40B4-A60D-C20B6569B175}" type="presOf" srcId="{5657DE1D-3644-452F-B6C0-2C22084B61ED}" destId="{80259B02-529C-422B-91BE-D70198BA9F6C}" srcOrd="0" destOrd="4" presId="urn:microsoft.com/office/officeart/2005/8/layout/list1"/>
    <dgm:cxn modelId="{2860BE62-21CC-45C6-BD1A-E22B32B02A99}" type="presOf" srcId="{5D6FE7FD-8DE5-4179-B6EC-94B4C2040924}" destId="{80259B02-529C-422B-91BE-D70198BA9F6C}" srcOrd="0" destOrd="1" presId="urn:microsoft.com/office/officeart/2005/8/layout/list1"/>
    <dgm:cxn modelId="{1EECFD4D-1A5C-466B-9E84-79C9AF2F4DD5}" type="presParOf" srcId="{E6A445EE-D086-4B01-B491-D67950A5A065}" destId="{6D3A9625-D3EB-4CA1-AB05-34452283708A}" srcOrd="0" destOrd="0" presId="urn:microsoft.com/office/officeart/2005/8/layout/list1"/>
    <dgm:cxn modelId="{A8915C67-4D02-40F3-A318-58F6EE8C9491}" type="presParOf" srcId="{6D3A9625-D3EB-4CA1-AB05-34452283708A}" destId="{7E290D25-335D-4339-A8E8-B036E46B5EB5}" srcOrd="0" destOrd="0" presId="urn:microsoft.com/office/officeart/2005/8/layout/list1"/>
    <dgm:cxn modelId="{6D4B5896-E207-4B90-A38F-66062982D357}" type="presParOf" srcId="{6D3A9625-D3EB-4CA1-AB05-34452283708A}" destId="{674922F1-7266-4681-AD4F-1C618A5FFF23}" srcOrd="1" destOrd="0" presId="urn:microsoft.com/office/officeart/2005/8/layout/list1"/>
    <dgm:cxn modelId="{7CD33202-82D2-4E9D-ABD0-F97620AB06DA}" type="presParOf" srcId="{E6A445EE-D086-4B01-B491-D67950A5A065}" destId="{96C29850-0672-4B77-B5DE-2E1563038631}" srcOrd="1" destOrd="0" presId="urn:microsoft.com/office/officeart/2005/8/layout/list1"/>
    <dgm:cxn modelId="{217E8467-8E82-40E5-8EC9-4E79466ECB90}" type="presParOf" srcId="{E6A445EE-D086-4B01-B491-D67950A5A065}" destId="{80259B02-529C-422B-91BE-D70198BA9F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 custT="1"/>
      <dgm:spPr/>
      <dgm:t>
        <a:bodyPr rtlCol="0"/>
        <a:lstStyle/>
        <a:p>
          <a:pPr rtl="0"/>
          <a:r>
            <a:rPr lang="lt-LT" sz="2000" b="1" dirty="0" smtClean="0"/>
            <a:t>Mokinio pažinimo ir jo pripažinimo kompetenciją sudaro mokėjimas ir sugebėjimas:</a:t>
          </a:r>
          <a:endParaRPr lang="lt-LT" sz="2000" noProof="0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lt-LT" noProof="0" dirty="0"/>
        </a:p>
      </dgm:t>
    </dgm:pt>
    <dgm:pt modelId="{47B3AAD0-0E83-4E0B-8ED1-38569B9B8093}">
      <dgm:prSet phldrT="[Text]" custT="1"/>
      <dgm:spPr/>
      <dgm:t>
        <a:bodyPr/>
        <a:lstStyle/>
        <a:p>
          <a:r>
            <a:rPr lang="lt-LT" sz="2400" dirty="0" smtClean="0"/>
            <a:t>vertinti mokinio vystymąsi, pažintines galias ir veiklą vadovaujantis psichologijos teorijomis;</a:t>
          </a:r>
          <a:endParaRPr lang="lt-LT" sz="2400" noProof="0" dirty="0"/>
        </a:p>
      </dgm:t>
      <dgm:extLst/>
    </dgm:pt>
    <dgm:pt modelId="{EBAC2BBE-3135-4B79-8BB2-50D7479A0BDD}" type="parTrans" cxnId="{A5D3F7FE-77B0-4B99-A689-162D6EE00139}">
      <dgm:prSet/>
      <dgm:spPr/>
    </dgm:pt>
    <dgm:pt modelId="{FF6A4F57-B033-44C2-882E-380EFE076F86}" type="sibTrans" cxnId="{A5D3F7FE-77B0-4B99-A689-162D6EE00139}">
      <dgm:prSet/>
      <dgm:spPr/>
    </dgm:pt>
    <dgm:pt modelId="{87C3ACC1-1799-41E8-AD24-B1E4E91397EC}">
      <dgm:prSet custT="1"/>
      <dgm:spPr/>
      <dgm:t>
        <a:bodyPr/>
        <a:lstStyle/>
        <a:p>
          <a:r>
            <a:rPr lang="lt-LT" sz="2400" smtClean="0"/>
            <a:t>empatiškai identifikuoti mokinio emocinius sunkumus ir ypatingą nerimą;</a:t>
          </a:r>
          <a:endParaRPr lang="lt-LT" sz="2400"/>
        </a:p>
      </dgm:t>
    </dgm:pt>
    <dgm:pt modelId="{980BA1EC-121E-4D6E-B5FB-D1D5C66D3E8D}" type="parTrans" cxnId="{98D89E07-0CB9-4274-80A0-1B83A1686532}">
      <dgm:prSet/>
      <dgm:spPr/>
      <dgm:t>
        <a:bodyPr/>
        <a:lstStyle/>
        <a:p>
          <a:endParaRPr lang="lt-LT"/>
        </a:p>
      </dgm:t>
    </dgm:pt>
    <dgm:pt modelId="{3E299D4C-2453-4374-9612-89E9573D60A4}" type="sibTrans" cxnId="{98D89E07-0CB9-4274-80A0-1B83A1686532}">
      <dgm:prSet/>
      <dgm:spPr/>
      <dgm:t>
        <a:bodyPr/>
        <a:lstStyle/>
        <a:p>
          <a:endParaRPr lang="lt-LT"/>
        </a:p>
      </dgm:t>
    </dgm:pt>
    <dgm:pt modelId="{24BF8640-F976-4CDC-9E31-67E7F2C6342B}">
      <dgm:prSet custT="1"/>
      <dgm:spPr/>
      <dgm:t>
        <a:bodyPr/>
        <a:lstStyle/>
        <a:p>
          <a:r>
            <a:rPr lang="lt-LT" sz="2400" dirty="0" smtClean="0"/>
            <a:t>atpažinti specialiuosius mokinių poreikius suteikiant papildomą pagalbą;</a:t>
          </a:r>
          <a:endParaRPr lang="lt-LT" sz="2400" dirty="0"/>
        </a:p>
      </dgm:t>
    </dgm:pt>
    <dgm:pt modelId="{CBB07A7A-3351-4FD2-AD7B-4830A00D75CC}" type="parTrans" cxnId="{BCE5A8CA-9838-49E7-9832-3B034EE56112}">
      <dgm:prSet/>
      <dgm:spPr/>
      <dgm:t>
        <a:bodyPr/>
        <a:lstStyle/>
        <a:p>
          <a:endParaRPr lang="lt-LT"/>
        </a:p>
      </dgm:t>
    </dgm:pt>
    <dgm:pt modelId="{E6319242-AFB7-4F79-A1C5-FA4D335C63EA}" type="sibTrans" cxnId="{BCE5A8CA-9838-49E7-9832-3B034EE56112}">
      <dgm:prSet/>
      <dgm:spPr/>
      <dgm:t>
        <a:bodyPr/>
        <a:lstStyle/>
        <a:p>
          <a:endParaRPr lang="lt-LT"/>
        </a:p>
      </dgm:t>
    </dgm:pt>
    <dgm:pt modelId="{809533F7-386D-4783-8C1E-A08B9C4D727F}">
      <dgm:prSet custT="1"/>
      <dgm:spPr/>
      <dgm:t>
        <a:bodyPr/>
        <a:lstStyle/>
        <a:p>
          <a:r>
            <a:rPr lang="lt-LT" sz="2400" smtClean="0"/>
            <a:t>atpažinti skirtingą mokinių požiūrį į mokymąsi kuriant mokymosi galimybes;</a:t>
          </a:r>
          <a:endParaRPr lang="lt-LT" sz="2400"/>
        </a:p>
      </dgm:t>
    </dgm:pt>
    <dgm:pt modelId="{E74C009F-D886-4575-94BE-B082905ABF67}" type="parTrans" cxnId="{30BF2189-428A-4992-ACF1-0C932AC1127D}">
      <dgm:prSet/>
      <dgm:spPr/>
      <dgm:t>
        <a:bodyPr/>
        <a:lstStyle/>
        <a:p>
          <a:endParaRPr lang="lt-LT"/>
        </a:p>
      </dgm:t>
    </dgm:pt>
    <dgm:pt modelId="{1919CB11-43E8-4526-A8B4-382D70D0B4DE}" type="sibTrans" cxnId="{30BF2189-428A-4992-ACF1-0C932AC1127D}">
      <dgm:prSet/>
      <dgm:spPr/>
      <dgm:t>
        <a:bodyPr/>
        <a:lstStyle/>
        <a:p>
          <a:endParaRPr lang="lt-LT"/>
        </a:p>
      </dgm:t>
    </dgm:pt>
    <dgm:pt modelId="{50BA549B-3CF9-4654-9482-9B8FD3F1B3FE}">
      <dgm:prSet custT="1"/>
      <dgm:spPr/>
      <dgm:t>
        <a:bodyPr/>
        <a:lstStyle/>
        <a:p>
          <a:r>
            <a:rPr lang="lt-LT" sz="2400" smtClean="0"/>
            <a:t>identifikuoti išimtinius atvejus, keliančius grėsmę vaiko sveikatai ir psichosocialinei raidai;</a:t>
          </a:r>
          <a:endParaRPr lang="lt-LT" sz="2400"/>
        </a:p>
      </dgm:t>
    </dgm:pt>
    <dgm:pt modelId="{998947BD-6833-4006-B9C2-62ED9E8EE481}" type="parTrans" cxnId="{A9B1D8C4-6B93-4C77-90A6-AA35F75DBAE5}">
      <dgm:prSet/>
      <dgm:spPr/>
      <dgm:t>
        <a:bodyPr/>
        <a:lstStyle/>
        <a:p>
          <a:endParaRPr lang="lt-LT"/>
        </a:p>
      </dgm:t>
    </dgm:pt>
    <dgm:pt modelId="{535F2192-62EE-4B2A-92F0-37275E298A24}" type="sibTrans" cxnId="{A9B1D8C4-6B93-4C77-90A6-AA35F75DBAE5}">
      <dgm:prSet/>
      <dgm:spPr/>
      <dgm:t>
        <a:bodyPr/>
        <a:lstStyle/>
        <a:p>
          <a:endParaRPr lang="lt-LT"/>
        </a:p>
      </dgm:t>
    </dgm:pt>
    <dgm:pt modelId="{E2320903-9891-4A58-AAD1-1A9294FC5C4B}">
      <dgm:prSet custT="1"/>
      <dgm:spPr/>
      <dgm:t>
        <a:bodyPr/>
        <a:lstStyle/>
        <a:p>
          <a:r>
            <a:rPr lang="lt-LT" sz="2400" dirty="0" smtClean="0"/>
            <a:t>pripažinti mokinio individualumą kaip vertybę, laiduojančią mokymosi pažangą.</a:t>
          </a:r>
          <a:endParaRPr lang="lt-LT" sz="2400" dirty="0"/>
        </a:p>
      </dgm:t>
    </dgm:pt>
    <dgm:pt modelId="{9E840622-5712-4132-A3FD-723AAE53A672}" type="parTrans" cxnId="{757C1E7F-DA75-4F9B-B134-AABB2E052336}">
      <dgm:prSet/>
      <dgm:spPr/>
      <dgm:t>
        <a:bodyPr/>
        <a:lstStyle/>
        <a:p>
          <a:endParaRPr lang="lt-LT"/>
        </a:p>
      </dgm:t>
    </dgm:pt>
    <dgm:pt modelId="{762B1B49-45EF-496C-9DC5-92CC1B84438C}" type="sibTrans" cxnId="{757C1E7F-DA75-4F9B-B134-AABB2E052336}">
      <dgm:prSet/>
      <dgm:spPr/>
      <dgm:t>
        <a:bodyPr/>
        <a:lstStyle/>
        <a:p>
          <a:endParaRPr lang="lt-LT"/>
        </a:p>
      </dgm:t>
    </dgm:pt>
    <dgm:pt modelId="{2966D6F2-E629-4954-8F80-6AF4E5A843C6}">
      <dgm:prSet phldrT="[Text]" custT="1"/>
      <dgm:spPr/>
      <dgm:t>
        <a:bodyPr/>
        <a:lstStyle/>
        <a:p>
          <a:endParaRPr lang="lt-LT" sz="2400" noProof="0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6D148D3F-85ED-44D2-B703-B311388E4471}" type="parTrans" cxnId="{C895D4CE-96AE-4DF6-9E6D-A798A1EA186A}">
      <dgm:prSet/>
      <dgm:spPr/>
    </dgm:pt>
    <dgm:pt modelId="{F5769B66-790E-4C5A-A9FD-7DF57E2AF007}" type="sibTrans" cxnId="{C895D4CE-96AE-4DF6-9E6D-A798A1EA186A}">
      <dgm:prSet/>
      <dgm:spPr/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D3A9625-D3EB-4CA1-AB05-34452283708A}" type="pres">
      <dgm:prSet presAssocID="{4DF9FE7B-F642-4898-A360-D4E3814E1A3D}" presName="parentLin" presStyleCnt="0"/>
      <dgm:spPr/>
    </dgm:pt>
    <dgm:pt modelId="{7E290D25-335D-4339-A8E8-B036E46B5EB5}" type="pres">
      <dgm:prSet presAssocID="{4DF9FE7B-F642-4898-A360-D4E3814E1A3D}" presName="parentLeftMargin" presStyleLbl="node1" presStyleIdx="0" presStyleCnt="1"/>
      <dgm:spPr/>
      <dgm:t>
        <a:bodyPr/>
        <a:lstStyle/>
        <a:p>
          <a:endParaRPr lang="lt-LT"/>
        </a:p>
      </dgm:t>
    </dgm:pt>
    <dgm:pt modelId="{674922F1-7266-4681-AD4F-1C618A5FFF23}" type="pres">
      <dgm:prSet presAssocID="{4DF9FE7B-F642-4898-A360-D4E3814E1A3D}" presName="parentText" presStyleLbl="node1" presStyleIdx="0" presStyleCnt="1" custScaleX="164477" custScaleY="382918" custLinFactY="200000" custLinFactNeighborX="-100000" custLinFactNeighborY="218799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6C29850-0672-4B77-B5DE-2E1563038631}" type="pres">
      <dgm:prSet presAssocID="{4DF9FE7B-F642-4898-A360-D4E3814E1A3D}" presName="negativeSpace" presStyleCnt="0"/>
      <dgm:spPr/>
    </dgm:pt>
    <dgm:pt modelId="{80259B02-529C-422B-91BE-D70198BA9F6C}" type="pres">
      <dgm:prSet presAssocID="{4DF9FE7B-F642-4898-A360-D4E3814E1A3D}" presName="childText" presStyleLbl="conFgAcc1" presStyleIdx="0" presStyleCnt="1" custScaleY="356915" custLinFactNeighborX="-696" custLinFactNeighborY="4425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B7318954-4B55-40CB-A0CA-DE92EE8E84F2}" type="presOf" srcId="{50BA549B-3CF9-4654-9482-9B8FD3F1B3FE}" destId="{80259B02-529C-422B-91BE-D70198BA9F6C}" srcOrd="0" destOrd="5" presId="urn:microsoft.com/office/officeart/2005/8/layout/list1"/>
    <dgm:cxn modelId="{BCE5A8CA-9838-49E7-9832-3B034EE56112}" srcId="{4DF9FE7B-F642-4898-A360-D4E3814E1A3D}" destId="{24BF8640-F976-4CDC-9E31-67E7F2C6342B}" srcOrd="3" destOrd="0" parTransId="{CBB07A7A-3351-4FD2-AD7B-4830A00D75CC}" sibTransId="{E6319242-AFB7-4F79-A1C5-FA4D335C63EA}"/>
    <dgm:cxn modelId="{0E0C6035-ACAF-4CBB-A883-0B4F7C22C772}" type="presOf" srcId="{E2320903-9891-4A58-AAD1-1A9294FC5C4B}" destId="{80259B02-529C-422B-91BE-D70198BA9F6C}" srcOrd="0" destOrd="6" presId="urn:microsoft.com/office/officeart/2005/8/layout/list1"/>
    <dgm:cxn modelId="{7EBE0812-90BE-4B6B-98E2-732C2094C067}" type="presOf" srcId="{47B3AAD0-0E83-4E0B-8ED1-38569B9B8093}" destId="{80259B02-529C-422B-91BE-D70198BA9F6C}" srcOrd="0" destOrd="1" presId="urn:microsoft.com/office/officeart/2005/8/layout/list1"/>
    <dgm:cxn modelId="{A45EA016-6D25-44A8-83B1-0100C2C75E6D}" type="presOf" srcId="{2966D6F2-E629-4954-8F80-6AF4E5A843C6}" destId="{80259B02-529C-422B-91BE-D70198BA9F6C}" srcOrd="0" destOrd="0" presId="urn:microsoft.com/office/officeart/2005/8/layout/list1"/>
    <dgm:cxn modelId="{757C1E7F-DA75-4F9B-B134-AABB2E052336}" srcId="{4DF9FE7B-F642-4898-A360-D4E3814E1A3D}" destId="{E2320903-9891-4A58-AAD1-1A9294FC5C4B}" srcOrd="6" destOrd="0" parTransId="{9E840622-5712-4132-A3FD-723AAE53A672}" sibTransId="{762B1B49-45EF-496C-9DC5-92CC1B84438C}"/>
    <dgm:cxn modelId="{A5D3F7FE-77B0-4B99-A689-162D6EE00139}" srcId="{4DF9FE7B-F642-4898-A360-D4E3814E1A3D}" destId="{47B3AAD0-0E83-4E0B-8ED1-38569B9B8093}" srcOrd="1" destOrd="0" parTransId="{EBAC2BBE-3135-4B79-8BB2-50D7479A0BDD}" sibTransId="{FF6A4F57-B033-44C2-882E-380EFE076F86}"/>
    <dgm:cxn modelId="{FA163BC6-9A00-4D0A-96C8-3115E44F569A}" type="presOf" srcId="{4DF9FE7B-F642-4898-A360-D4E3814E1A3D}" destId="{674922F1-7266-4681-AD4F-1C618A5FFF23}" srcOrd="1" destOrd="0" presId="urn:microsoft.com/office/officeart/2005/8/layout/list1"/>
    <dgm:cxn modelId="{30BF2189-428A-4992-ACF1-0C932AC1127D}" srcId="{4DF9FE7B-F642-4898-A360-D4E3814E1A3D}" destId="{809533F7-386D-4783-8C1E-A08B9C4D727F}" srcOrd="4" destOrd="0" parTransId="{E74C009F-D886-4575-94BE-B082905ABF67}" sibTransId="{1919CB11-43E8-4526-A8B4-382D70D0B4DE}"/>
    <dgm:cxn modelId="{A9B1D8C4-6B93-4C77-90A6-AA35F75DBAE5}" srcId="{4DF9FE7B-F642-4898-A360-D4E3814E1A3D}" destId="{50BA549B-3CF9-4654-9482-9B8FD3F1B3FE}" srcOrd="5" destOrd="0" parTransId="{998947BD-6833-4006-B9C2-62ED9E8EE481}" sibTransId="{535F2192-62EE-4B2A-92F0-37275E298A24}"/>
    <dgm:cxn modelId="{C895D4CE-96AE-4DF6-9E6D-A798A1EA186A}" srcId="{4DF9FE7B-F642-4898-A360-D4E3814E1A3D}" destId="{2966D6F2-E629-4954-8F80-6AF4E5A843C6}" srcOrd="0" destOrd="0" parTransId="{6D148D3F-85ED-44D2-B703-B311388E4471}" sibTransId="{F5769B66-790E-4C5A-A9FD-7DF57E2AF007}"/>
    <dgm:cxn modelId="{98D89E07-0CB9-4274-80A0-1B83A1686532}" srcId="{4DF9FE7B-F642-4898-A360-D4E3814E1A3D}" destId="{87C3ACC1-1799-41E8-AD24-B1E4E91397EC}" srcOrd="2" destOrd="0" parTransId="{980BA1EC-121E-4D6E-B5FB-D1D5C66D3E8D}" sibTransId="{3E299D4C-2453-4374-9612-89E9573D60A4}"/>
    <dgm:cxn modelId="{2148B33E-4EA7-4A36-B2E1-36590F537E19}" type="presOf" srcId="{24BF8640-F976-4CDC-9E31-67E7F2C6342B}" destId="{80259B02-529C-422B-91BE-D70198BA9F6C}" srcOrd="0" destOrd="3" presId="urn:microsoft.com/office/officeart/2005/8/layout/list1"/>
    <dgm:cxn modelId="{76BA1437-35BD-4BD1-BD4C-F591D6ECE610}" type="presOf" srcId="{87C3ACC1-1799-41E8-AD24-B1E4E91397EC}" destId="{80259B02-529C-422B-91BE-D70198BA9F6C}" srcOrd="0" destOrd="2" presId="urn:microsoft.com/office/officeart/2005/8/layout/list1"/>
    <dgm:cxn modelId="{08E03523-0F12-45EC-B49B-2654FC40DC83}" type="presOf" srcId="{4DF9FE7B-F642-4898-A360-D4E3814E1A3D}" destId="{7E290D25-335D-4339-A8E8-B036E46B5EB5}" srcOrd="0" destOrd="0" presId="urn:microsoft.com/office/officeart/2005/8/layout/list1"/>
    <dgm:cxn modelId="{B1ED409A-9386-442E-BDB7-E27B8F720EEB}" type="presOf" srcId="{809533F7-386D-4783-8C1E-A08B9C4D727F}" destId="{80259B02-529C-422B-91BE-D70198BA9F6C}" srcOrd="0" destOrd="4" presId="urn:microsoft.com/office/officeart/2005/8/layout/list1"/>
    <dgm:cxn modelId="{584FC831-2BA2-4B86-9174-D0199868C4F3}" type="presOf" srcId="{3F442EA2-39BA-4C9A-AD59-755D4917D532}" destId="{E6A445EE-D086-4B01-B491-D67950A5A065}" srcOrd="0" destOrd="0" presId="urn:microsoft.com/office/officeart/2005/8/layout/lis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1EECFD4D-1A5C-466B-9E84-79C9AF2F4DD5}" type="presParOf" srcId="{E6A445EE-D086-4B01-B491-D67950A5A065}" destId="{6D3A9625-D3EB-4CA1-AB05-34452283708A}" srcOrd="0" destOrd="0" presId="urn:microsoft.com/office/officeart/2005/8/layout/list1"/>
    <dgm:cxn modelId="{A8915C67-4D02-40F3-A318-58F6EE8C9491}" type="presParOf" srcId="{6D3A9625-D3EB-4CA1-AB05-34452283708A}" destId="{7E290D25-335D-4339-A8E8-B036E46B5EB5}" srcOrd="0" destOrd="0" presId="urn:microsoft.com/office/officeart/2005/8/layout/list1"/>
    <dgm:cxn modelId="{6D4B5896-E207-4B90-A38F-66062982D357}" type="presParOf" srcId="{6D3A9625-D3EB-4CA1-AB05-34452283708A}" destId="{674922F1-7266-4681-AD4F-1C618A5FFF23}" srcOrd="1" destOrd="0" presId="urn:microsoft.com/office/officeart/2005/8/layout/list1"/>
    <dgm:cxn modelId="{7CD33202-82D2-4E9D-ABD0-F97620AB06DA}" type="presParOf" srcId="{E6A445EE-D086-4B01-B491-D67950A5A065}" destId="{96C29850-0672-4B77-B5DE-2E1563038631}" srcOrd="1" destOrd="0" presId="urn:microsoft.com/office/officeart/2005/8/layout/list1"/>
    <dgm:cxn modelId="{217E8467-8E82-40E5-8EC9-4E79466ECB90}" type="presParOf" srcId="{E6A445EE-D086-4B01-B491-D67950A5A065}" destId="{80259B02-529C-422B-91BE-D70198BA9F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36587-EE1F-46AE-8748-5182B0572372}">
      <dsp:nvSpPr>
        <dsp:cNvPr id="0" name=""/>
        <dsp:cNvSpPr/>
      </dsp:nvSpPr>
      <dsp:spPr>
        <a:xfrm>
          <a:off x="6114009" y="1944043"/>
          <a:ext cx="4436716" cy="766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012"/>
              </a:lnTo>
              <a:lnTo>
                <a:pt x="4436716" y="388012"/>
              </a:lnTo>
              <a:lnTo>
                <a:pt x="4436716" y="7669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718A9-6A97-484D-BD0C-E96AC3A3B210}">
      <dsp:nvSpPr>
        <dsp:cNvPr id="0" name=""/>
        <dsp:cNvSpPr/>
      </dsp:nvSpPr>
      <dsp:spPr>
        <a:xfrm>
          <a:off x="6114009" y="1944043"/>
          <a:ext cx="1190329" cy="766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012"/>
              </a:lnTo>
              <a:lnTo>
                <a:pt x="1190329" y="388012"/>
              </a:lnTo>
              <a:lnTo>
                <a:pt x="1190329" y="7669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92FE2-F079-4566-8A77-64069B5EDB70}">
      <dsp:nvSpPr>
        <dsp:cNvPr id="0" name=""/>
        <dsp:cNvSpPr/>
      </dsp:nvSpPr>
      <dsp:spPr>
        <a:xfrm>
          <a:off x="4430119" y="1944043"/>
          <a:ext cx="1683889" cy="774093"/>
        </a:xfrm>
        <a:custGeom>
          <a:avLst/>
          <a:gdLst/>
          <a:ahLst/>
          <a:cxnLst/>
          <a:rect l="0" t="0" r="0" b="0"/>
          <a:pathLst>
            <a:path>
              <a:moveTo>
                <a:pt x="1683889" y="0"/>
              </a:moveTo>
              <a:lnTo>
                <a:pt x="1683889" y="395140"/>
              </a:lnTo>
              <a:lnTo>
                <a:pt x="0" y="395140"/>
              </a:lnTo>
              <a:lnTo>
                <a:pt x="0" y="7740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929ABB-C786-466D-B80C-320503E1067B}">
      <dsp:nvSpPr>
        <dsp:cNvPr id="0" name=""/>
        <dsp:cNvSpPr/>
      </dsp:nvSpPr>
      <dsp:spPr>
        <a:xfrm>
          <a:off x="1704487" y="1944043"/>
          <a:ext cx="4409522" cy="774093"/>
        </a:xfrm>
        <a:custGeom>
          <a:avLst/>
          <a:gdLst/>
          <a:ahLst/>
          <a:cxnLst/>
          <a:rect l="0" t="0" r="0" b="0"/>
          <a:pathLst>
            <a:path>
              <a:moveTo>
                <a:pt x="4409522" y="0"/>
              </a:moveTo>
              <a:lnTo>
                <a:pt x="4409522" y="395140"/>
              </a:lnTo>
              <a:lnTo>
                <a:pt x="0" y="395140"/>
              </a:lnTo>
              <a:lnTo>
                <a:pt x="0" y="7740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B6334-8E37-4530-AC07-16AC6500AD19}">
      <dsp:nvSpPr>
        <dsp:cNvPr id="0" name=""/>
        <dsp:cNvSpPr/>
      </dsp:nvSpPr>
      <dsp:spPr>
        <a:xfrm>
          <a:off x="1939636" y="1357747"/>
          <a:ext cx="8348745" cy="586295"/>
        </a:xfrm>
        <a:prstGeom prst="rect">
          <a:avLst/>
        </a:prstGeom>
        <a:solidFill>
          <a:schemeClr val="bg1">
            <a:alpha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b="1" kern="1200" dirty="0" smtClean="0">
              <a:solidFill>
                <a:schemeClr val="tx1"/>
              </a:solidFill>
            </a:rPr>
            <a:t>MOKYTOJO PROFESIJOS KOMPETENCIJOS</a:t>
          </a:r>
          <a:endParaRPr lang="lt-LT" sz="2800" b="1" kern="1200" dirty="0">
            <a:solidFill>
              <a:schemeClr val="tx1"/>
            </a:solidFill>
          </a:endParaRPr>
        </a:p>
      </dsp:txBody>
      <dsp:txXfrm>
        <a:off x="1939636" y="1357747"/>
        <a:ext cx="8348745" cy="586295"/>
      </dsp:txXfrm>
    </dsp:sp>
    <dsp:sp modelId="{75FC7270-AEF1-4FE7-944E-8751B6980503}">
      <dsp:nvSpPr>
        <dsp:cNvPr id="0" name=""/>
        <dsp:cNvSpPr/>
      </dsp:nvSpPr>
      <dsp:spPr>
        <a:xfrm>
          <a:off x="463666" y="2718137"/>
          <a:ext cx="2481640" cy="1063560"/>
        </a:xfrm>
        <a:prstGeom prst="rect">
          <a:avLst/>
        </a:prstGeom>
        <a:solidFill>
          <a:schemeClr val="bg1">
            <a:alpha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>
              <a:solidFill>
                <a:schemeClr val="tx1"/>
              </a:solidFill>
            </a:rPr>
            <a:t>BENDRAKULTŪRINĖS KOMPETENCIJOS</a:t>
          </a:r>
          <a:endParaRPr lang="lt-LT" sz="2000" b="1" kern="1200" dirty="0">
            <a:solidFill>
              <a:schemeClr val="tx1"/>
            </a:solidFill>
          </a:endParaRPr>
        </a:p>
      </dsp:txBody>
      <dsp:txXfrm>
        <a:off x="463666" y="2718137"/>
        <a:ext cx="2481640" cy="1063560"/>
      </dsp:txXfrm>
    </dsp:sp>
    <dsp:sp modelId="{F8767DCB-F596-451C-8A6F-8747A3C01866}">
      <dsp:nvSpPr>
        <dsp:cNvPr id="0" name=""/>
        <dsp:cNvSpPr/>
      </dsp:nvSpPr>
      <dsp:spPr>
        <a:xfrm>
          <a:off x="3186791" y="2718137"/>
          <a:ext cx="2486657" cy="1065725"/>
        </a:xfrm>
        <a:prstGeom prst="rect">
          <a:avLst/>
        </a:prstGeom>
        <a:solidFill>
          <a:schemeClr val="bg1">
            <a:alpha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>
              <a:solidFill>
                <a:schemeClr val="tx1"/>
              </a:solidFill>
            </a:rPr>
            <a:t>BENDROSIOS KOMPETENCIJOS</a:t>
          </a:r>
          <a:endParaRPr lang="lt-LT" sz="2000" b="1" kern="1200" dirty="0">
            <a:solidFill>
              <a:schemeClr val="tx1"/>
            </a:solidFill>
          </a:endParaRPr>
        </a:p>
      </dsp:txBody>
      <dsp:txXfrm>
        <a:off x="3186791" y="2718137"/>
        <a:ext cx="2486657" cy="1065725"/>
      </dsp:txXfrm>
    </dsp:sp>
    <dsp:sp modelId="{58312BC5-C536-4C72-B8E8-539D8407049B}">
      <dsp:nvSpPr>
        <dsp:cNvPr id="0" name=""/>
        <dsp:cNvSpPr/>
      </dsp:nvSpPr>
      <dsp:spPr>
        <a:xfrm>
          <a:off x="6076005" y="2711009"/>
          <a:ext cx="2456666" cy="1052859"/>
        </a:xfrm>
        <a:prstGeom prst="rect">
          <a:avLst/>
        </a:prstGeom>
        <a:solidFill>
          <a:schemeClr val="bg1">
            <a:alpha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>
              <a:solidFill>
                <a:schemeClr val="tx1"/>
              </a:solidFill>
            </a:rPr>
            <a:t>PROFESINĖS KOMPETENCIJOS</a:t>
          </a:r>
          <a:endParaRPr lang="lt-LT" sz="2000" b="1" kern="1200" dirty="0">
            <a:solidFill>
              <a:schemeClr val="tx1"/>
            </a:solidFill>
          </a:endParaRPr>
        </a:p>
      </dsp:txBody>
      <dsp:txXfrm>
        <a:off x="6076005" y="2711009"/>
        <a:ext cx="2456666" cy="1052859"/>
      </dsp:txXfrm>
    </dsp:sp>
    <dsp:sp modelId="{C0D16DE6-264B-49BA-A825-A27CF12444A7}">
      <dsp:nvSpPr>
        <dsp:cNvPr id="0" name=""/>
        <dsp:cNvSpPr/>
      </dsp:nvSpPr>
      <dsp:spPr>
        <a:xfrm>
          <a:off x="9308660" y="2711009"/>
          <a:ext cx="2484131" cy="1064643"/>
        </a:xfrm>
        <a:prstGeom prst="rect">
          <a:avLst/>
        </a:prstGeom>
        <a:solidFill>
          <a:schemeClr val="bg1">
            <a:alpha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>
              <a:solidFill>
                <a:schemeClr val="tx1"/>
              </a:solidFill>
            </a:rPr>
            <a:t>SPECIALIOSIOS KOMPETENCIJOS</a:t>
          </a:r>
          <a:endParaRPr lang="lt-LT" sz="2000" b="1" kern="1200" dirty="0">
            <a:solidFill>
              <a:schemeClr val="tx1"/>
            </a:solidFill>
          </a:endParaRPr>
        </a:p>
      </dsp:txBody>
      <dsp:txXfrm>
        <a:off x="9308660" y="2711009"/>
        <a:ext cx="2484131" cy="106464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59B02-529C-422B-91BE-D70198BA9F6C}">
      <dsp:nvSpPr>
        <dsp:cNvPr id="0" name=""/>
        <dsp:cNvSpPr/>
      </dsp:nvSpPr>
      <dsp:spPr>
        <a:xfrm>
          <a:off x="0" y="460682"/>
          <a:ext cx="11945389" cy="566579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095" tIns="604808" rIns="927095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objektyviai vertinti savo galias profesinėje veikloje išlaikant savigarbą ir pasitikint savimi;</a:t>
          </a: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projektuoti karjerą: planuoti, sistemingai tobulinti savo profesinę veiklą.</a:t>
          </a:r>
          <a:endParaRPr lang="lt-LT" sz="2800" kern="1200" dirty="0"/>
        </a:p>
      </dsp:txBody>
      <dsp:txXfrm>
        <a:off x="0" y="460682"/>
        <a:ext cx="11945389" cy="5665797"/>
      </dsp:txXfrm>
    </dsp:sp>
    <dsp:sp modelId="{674922F1-7266-4681-AD4F-1C618A5FFF23}">
      <dsp:nvSpPr>
        <dsp:cNvPr id="0" name=""/>
        <dsp:cNvSpPr/>
      </dsp:nvSpPr>
      <dsp:spPr>
        <a:xfrm>
          <a:off x="0" y="574788"/>
          <a:ext cx="11443085" cy="5226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055" tIns="0" rIns="316055" bIns="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Profesinio tobulėjimo kompetenciją sudaro mokėjimas ir sugebėjimas:</a:t>
          </a:r>
          <a:endParaRPr lang="lt-LT" sz="2000" kern="1200" noProof="0" dirty="0"/>
        </a:p>
      </dsp:txBody>
      <dsp:txXfrm>
        <a:off x="25515" y="600303"/>
        <a:ext cx="11392055" cy="47165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59B02-529C-422B-91BE-D70198BA9F6C}">
      <dsp:nvSpPr>
        <dsp:cNvPr id="0" name=""/>
        <dsp:cNvSpPr/>
      </dsp:nvSpPr>
      <dsp:spPr>
        <a:xfrm>
          <a:off x="0" y="544443"/>
          <a:ext cx="11945389" cy="558203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095" tIns="703572" rIns="92709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400" kern="1200" noProof="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bendrauti ir bendradarbiauti su įvairiais skirtingų kultūrų asmenimis darbo srityje ir socialinėje aplinkoje bei gebėti spręsti konfliktus;</a:t>
          </a:r>
          <a:endParaRPr lang="lt-LT" sz="2400" kern="1200" noProof="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smtClean="0"/>
            <a:t>skatinti aktyvų mokinių bendravimą ir bendradarbiavimą klasėje;</a:t>
          </a:r>
          <a:endParaRPr lang="lt-LT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bendradarbiauti su kolegomis, pagalbiniu personalu, profesinio orientavimo ir kitais specialistais, kuriant ugdymo(</a:t>
          </a:r>
          <a:r>
            <a:rPr lang="lt-LT" sz="2400" kern="1200" dirty="0" err="1" smtClean="0"/>
            <a:t>si</a:t>
          </a:r>
          <a:r>
            <a:rPr lang="lt-LT" sz="2400" kern="1200" dirty="0" smtClean="0"/>
            <a:t>) prielaidas ir vertinant mokymosi pasiekimus;</a:t>
          </a: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bendrauti su mokinių tėvais (globėjais, rūpintojais) pripažįstant jų vaidmenį, teises ir atsakomybę sudarant ugdymo(</a:t>
          </a:r>
          <a:r>
            <a:rPr lang="lt-LT" sz="2400" kern="1200" dirty="0" err="1" smtClean="0"/>
            <a:t>si</a:t>
          </a:r>
          <a:r>
            <a:rPr lang="lt-LT" sz="2400" kern="1200" dirty="0" smtClean="0"/>
            <a:t>) sąlygas;</a:t>
          </a: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bendradarbiauti su pagalbą vaikui ir šeimai teikiančiomis organizacijomis.</a:t>
          </a:r>
          <a:endParaRPr lang="lt-LT" sz="2400" kern="1200" dirty="0"/>
        </a:p>
      </dsp:txBody>
      <dsp:txXfrm>
        <a:off x="0" y="544443"/>
        <a:ext cx="11945389" cy="5582036"/>
      </dsp:txXfrm>
    </dsp:sp>
    <dsp:sp modelId="{674922F1-7266-4681-AD4F-1C618A5FFF23}">
      <dsp:nvSpPr>
        <dsp:cNvPr id="0" name=""/>
        <dsp:cNvSpPr/>
      </dsp:nvSpPr>
      <dsp:spPr>
        <a:xfrm>
          <a:off x="0" y="565035"/>
          <a:ext cx="11443085" cy="6080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055" tIns="0" rIns="316055" bIns="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Bendravimo ir bendradarbiavimo kompetenciją sudaro mokėjimas ir sugebėjimas:</a:t>
          </a:r>
          <a:endParaRPr lang="lt-LT" sz="2000" kern="1200" noProof="0" dirty="0"/>
        </a:p>
      </dsp:txBody>
      <dsp:txXfrm>
        <a:off x="29682" y="594717"/>
        <a:ext cx="11383721" cy="54867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59B02-529C-422B-91BE-D70198BA9F6C}">
      <dsp:nvSpPr>
        <dsp:cNvPr id="0" name=""/>
        <dsp:cNvSpPr/>
      </dsp:nvSpPr>
      <dsp:spPr>
        <a:xfrm>
          <a:off x="0" y="682049"/>
          <a:ext cx="11945389" cy="544443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095" tIns="858032" rIns="92709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smtClean="0"/>
            <a:t>taisyklingai vartoti kalbą realioje ir/ar virtualioje profesinėje aplinkoje;</a:t>
          </a:r>
          <a:endParaRPr lang="lt-LT" sz="2400" kern="1200" noProof="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bendrauti užsienio kalba(-</a:t>
          </a:r>
          <a:r>
            <a:rPr lang="lt-LT" sz="2400" kern="1200" dirty="0" err="1" smtClean="0"/>
            <a:t>omis</a:t>
          </a:r>
          <a:r>
            <a:rPr lang="lt-LT" sz="2400" kern="1200" dirty="0" smtClean="0"/>
            <a:t>);</a:t>
          </a: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naudoti verbalinius ir neverbalinius komunikavimo būdus skatinant mokinių bendravimą ir bendradarbiavimą;</a:t>
          </a: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smtClean="0"/>
            <a:t>konceptualiai ir vaizdžiai išreikšti savo idėjas bei interpretuoti mintis, faktus ir jausmus skirtinguose profesinės veiklos kontekstuose naudojant komunikacijos priemones;</a:t>
          </a:r>
          <a:endParaRPr lang="lt-LT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atlikti ugdymui aktualios informacijos paiešką: žinoti, atrinkti ir naudoti adekvačias duomenų bazes.</a:t>
          </a:r>
          <a:endParaRPr lang="lt-LT" sz="2400" kern="1200" dirty="0"/>
        </a:p>
      </dsp:txBody>
      <dsp:txXfrm>
        <a:off x="0" y="682049"/>
        <a:ext cx="11945389" cy="5444430"/>
      </dsp:txXfrm>
    </dsp:sp>
    <dsp:sp modelId="{674922F1-7266-4681-AD4F-1C618A5FFF23}">
      <dsp:nvSpPr>
        <dsp:cNvPr id="0" name=""/>
        <dsp:cNvSpPr/>
      </dsp:nvSpPr>
      <dsp:spPr>
        <a:xfrm>
          <a:off x="0" y="552382"/>
          <a:ext cx="11443085" cy="7415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055" tIns="0" rIns="316055" bIns="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Komunikacinę ir informacijos valdymo kompetenciją sudaro mokėjimas ir sugebėjimas:</a:t>
          </a:r>
          <a:endParaRPr lang="lt-LT" sz="2000" kern="1200" noProof="0" dirty="0"/>
        </a:p>
      </dsp:txBody>
      <dsp:txXfrm>
        <a:off x="36198" y="588580"/>
        <a:ext cx="11370689" cy="66913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59B02-529C-422B-91BE-D70198BA9F6C}">
      <dsp:nvSpPr>
        <dsp:cNvPr id="0" name=""/>
        <dsp:cNvSpPr/>
      </dsp:nvSpPr>
      <dsp:spPr>
        <a:xfrm>
          <a:off x="0" y="502562"/>
          <a:ext cx="11945389" cy="562391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095" tIns="654732" rIns="927095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pasirinkti adekvačią tyrimo strategiją, struktūrą ir metodus projektuojant tyrimą;</a:t>
          </a: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organizuoti profesinės veiklos tyrimą.</a:t>
          </a:r>
          <a:endParaRPr lang="lt-LT" sz="2800" kern="1200" dirty="0"/>
        </a:p>
      </dsp:txBody>
      <dsp:txXfrm>
        <a:off x="0" y="502562"/>
        <a:ext cx="11945389" cy="5623917"/>
      </dsp:txXfrm>
    </dsp:sp>
    <dsp:sp modelId="{674922F1-7266-4681-AD4F-1C618A5FFF23}">
      <dsp:nvSpPr>
        <dsp:cNvPr id="0" name=""/>
        <dsp:cNvSpPr/>
      </dsp:nvSpPr>
      <dsp:spPr>
        <a:xfrm>
          <a:off x="0" y="569677"/>
          <a:ext cx="11443085" cy="5658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055" tIns="0" rIns="316055" bIns="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Tiriamosios veiklos kompetenciją sudaro mokėjimas ir sugebėjimas:</a:t>
          </a:r>
          <a:endParaRPr lang="lt-LT" sz="2000" kern="1200" noProof="0" dirty="0"/>
        </a:p>
      </dsp:txBody>
      <dsp:txXfrm>
        <a:off x="27622" y="597299"/>
        <a:ext cx="11387841" cy="51058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59B02-529C-422B-91BE-D70198BA9F6C}">
      <dsp:nvSpPr>
        <dsp:cNvPr id="0" name=""/>
        <dsp:cNvSpPr/>
      </dsp:nvSpPr>
      <dsp:spPr>
        <a:xfrm>
          <a:off x="0" y="502562"/>
          <a:ext cx="11945389" cy="562391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095" tIns="654732" rIns="927095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organizuoti savo mokymąsi individualiai ir grupėje;</a:t>
          </a: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įvertinti profesinės praktikos </a:t>
          </a:r>
          <a:r>
            <a:rPr lang="lt-LT" sz="2800" kern="1200" dirty="0" err="1" smtClean="0"/>
            <a:t>privalumus</a:t>
          </a:r>
          <a:r>
            <a:rPr lang="lt-LT" sz="2800" kern="1200" dirty="0" smtClean="0"/>
            <a:t> ir trūkumus numatant profesinio tobulėjimo perspektyvas;</a:t>
          </a:r>
          <a:endParaRPr lang="lt-LT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nuolat tikslingai atnaujinti žinias ir lavinti įgūdžius.</a:t>
          </a:r>
          <a:endParaRPr lang="lt-LT" sz="2800" kern="1200" dirty="0"/>
        </a:p>
      </dsp:txBody>
      <dsp:txXfrm>
        <a:off x="0" y="502562"/>
        <a:ext cx="11945389" cy="5623917"/>
      </dsp:txXfrm>
    </dsp:sp>
    <dsp:sp modelId="{674922F1-7266-4681-AD4F-1C618A5FFF23}">
      <dsp:nvSpPr>
        <dsp:cNvPr id="0" name=""/>
        <dsp:cNvSpPr/>
      </dsp:nvSpPr>
      <dsp:spPr>
        <a:xfrm>
          <a:off x="0" y="569677"/>
          <a:ext cx="11443085" cy="5658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055" tIns="0" rIns="316055" bIns="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Reflektavimo ir mokymosi mokytis kompetenciją sudaro mokėjimas ir sugebėjimas:</a:t>
          </a:r>
          <a:endParaRPr lang="lt-LT" sz="2000" kern="1200" noProof="0" dirty="0"/>
        </a:p>
      </dsp:txBody>
      <dsp:txXfrm>
        <a:off x="27622" y="597299"/>
        <a:ext cx="11387841" cy="51058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59B02-529C-422B-91BE-D70198BA9F6C}">
      <dsp:nvSpPr>
        <dsp:cNvPr id="0" name=""/>
        <dsp:cNvSpPr/>
      </dsp:nvSpPr>
      <dsp:spPr>
        <a:xfrm>
          <a:off x="0" y="747861"/>
          <a:ext cx="11945389" cy="537861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095" tIns="940034" rIns="927095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produktyviai dalyvauti mokyklos savivaldos institucijų veikloje ir adekvačiai vertinti problemiškas situacijas mokykloje;</a:t>
          </a: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vadovautis mokyklos kaitą reglamentuojančiais dokumentais;</a:t>
          </a:r>
          <a:endParaRPr lang="lt-LT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dalyvauti projektų veikloje.</a:t>
          </a:r>
          <a:endParaRPr lang="lt-LT" sz="2800" kern="1200" dirty="0"/>
        </a:p>
      </dsp:txBody>
      <dsp:txXfrm>
        <a:off x="0" y="747861"/>
        <a:ext cx="11945389" cy="5378618"/>
      </dsp:txXfrm>
    </dsp:sp>
    <dsp:sp modelId="{674922F1-7266-4681-AD4F-1C618A5FFF23}">
      <dsp:nvSpPr>
        <dsp:cNvPr id="0" name=""/>
        <dsp:cNvSpPr/>
      </dsp:nvSpPr>
      <dsp:spPr>
        <a:xfrm>
          <a:off x="0" y="913944"/>
          <a:ext cx="11443085" cy="8123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055" tIns="0" rIns="316055" bIns="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Organizacijos tobulinimo bei pokyčių valdymo kompetenciją sudaro mokėjimas ir sugebėjimas:</a:t>
          </a:r>
          <a:endParaRPr lang="lt-LT" sz="2000" kern="1200" noProof="0" dirty="0"/>
        </a:p>
      </dsp:txBody>
      <dsp:txXfrm>
        <a:off x="39658" y="953602"/>
        <a:ext cx="11363769" cy="73308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59B02-529C-422B-91BE-D70198BA9F6C}">
      <dsp:nvSpPr>
        <dsp:cNvPr id="0" name=""/>
        <dsp:cNvSpPr/>
      </dsp:nvSpPr>
      <dsp:spPr>
        <a:xfrm>
          <a:off x="0" y="747861"/>
          <a:ext cx="11945389" cy="537861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095" tIns="940034" rIns="927095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mokytojo žinios,</a:t>
          </a: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įgūdžiai, </a:t>
          </a: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gebėjimai, </a:t>
          </a: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vertybinės nuostatos, </a:t>
          </a: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požiūriai ir kitos</a:t>
          </a:r>
          <a:endParaRPr lang="lt-LT" sz="2800" kern="1200" noProof="0" dirty="0"/>
        </a:p>
      </dsp:txBody>
      <dsp:txXfrm>
        <a:off x="0" y="747861"/>
        <a:ext cx="11945389" cy="5378618"/>
      </dsp:txXfrm>
    </dsp:sp>
    <dsp:sp modelId="{674922F1-7266-4681-AD4F-1C618A5FFF23}">
      <dsp:nvSpPr>
        <dsp:cNvPr id="0" name=""/>
        <dsp:cNvSpPr/>
      </dsp:nvSpPr>
      <dsp:spPr>
        <a:xfrm>
          <a:off x="0" y="836762"/>
          <a:ext cx="11443085" cy="8123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055" tIns="0" rIns="316055" bIns="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Asmeninės savybės, sąlygojančios sėkmingą jo veiklą konkrečiame ugdymo turinio </a:t>
          </a:r>
          <a:r>
            <a:rPr lang="lt-LT" sz="2000" b="1" kern="1200" dirty="0" err="1" smtClean="0"/>
            <a:t>koncentre</a:t>
          </a:r>
          <a:r>
            <a:rPr lang="lt-LT" sz="2000" b="1" kern="1200" dirty="0" smtClean="0"/>
            <a:t>/srityje.</a:t>
          </a:r>
          <a:endParaRPr lang="lt-LT" sz="2000" b="1" kern="1200" noProof="0" dirty="0"/>
        </a:p>
      </dsp:txBody>
      <dsp:txXfrm>
        <a:off x="39658" y="876420"/>
        <a:ext cx="11363769" cy="733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59B02-529C-422B-91BE-D70198BA9F6C}">
      <dsp:nvSpPr>
        <dsp:cNvPr id="0" name=""/>
        <dsp:cNvSpPr/>
      </dsp:nvSpPr>
      <dsp:spPr>
        <a:xfrm>
          <a:off x="0" y="376922"/>
          <a:ext cx="11945389" cy="574955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095" tIns="511385" rIns="927095" bIns="142240" numCol="1" spcCol="1270" rtlCol="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kern="1200" dirty="0" smtClean="0"/>
            <a:t>saugoti ir plėtoti daugialypę, tautinių mažumų patirtimi praturtintą Lietuvos kultūrą;</a:t>
          </a:r>
          <a:endParaRPr lang="lt-LT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kern="1200" dirty="0" smtClean="0"/>
            <a:t>dalyvauti kuriant pilietinę visuomenę: suvokti švietimo demokratizavimo, decentralizavimo procesus, paaiškinti šalies konstitucinės demokratijos teoriją ir praktiką, skatinti ir palaikyti teisinių normų laikymąsi;</a:t>
          </a:r>
          <a:endParaRPr lang="lt-L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kern="1200" dirty="0" smtClean="0"/>
            <a:t>gerbti ugdytinių socialinį, kultūrinį, kalbinį ir etninį tapatumą;</a:t>
          </a:r>
          <a:endParaRPr lang="lt-L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kern="1200" dirty="0" smtClean="0"/>
            <a:t>vadovautis šiuolaikine švietimo paskirties samprata: kurti informacinę ir žinių visuomenę;</a:t>
          </a:r>
          <a:endParaRPr lang="lt-L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kern="1200" dirty="0" smtClean="0"/>
            <a:t>integruoti pasaulio istorijos, geografijos, kultūros žinias vertinant Europos Sąjungos šalių kultūrų įvairovės poveikį Lietuvai;</a:t>
          </a:r>
          <a:endParaRPr lang="lt-L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kern="1200" dirty="0" smtClean="0"/>
            <a:t>dalyvauti visuomenės ir švietimo kaitos procesuose naudojant socialinių, gamtos mokslų, naujų technologijų pasiekimus ir atliepti modernėjančios visuomenės iššūkius;</a:t>
          </a:r>
          <a:endParaRPr lang="lt-L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kern="1200" dirty="0" smtClean="0"/>
            <a:t>vertinti namų aplinkos vaidmenį ir šeimos vertybių skirtumus bendraujant su mokiniais ir jų tėvais (globėjais, rūpintojais);</a:t>
          </a:r>
          <a:endParaRPr lang="lt-L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000" kern="1200" dirty="0" smtClean="0"/>
            <a:t>mokyti mokinius vadovaujantis bendražmogiškomis vertybėmis.</a:t>
          </a:r>
          <a:endParaRPr lang="lt-LT" sz="2000" kern="1200" dirty="0"/>
        </a:p>
      </dsp:txBody>
      <dsp:txXfrm>
        <a:off x="0" y="376922"/>
        <a:ext cx="11945389" cy="5749557"/>
      </dsp:txXfrm>
    </dsp:sp>
    <dsp:sp modelId="{674922F1-7266-4681-AD4F-1C618A5FFF23}">
      <dsp:nvSpPr>
        <dsp:cNvPr id="0" name=""/>
        <dsp:cNvSpPr/>
      </dsp:nvSpPr>
      <dsp:spPr>
        <a:xfrm>
          <a:off x="0" y="17045"/>
          <a:ext cx="11443085" cy="441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055" tIns="0" rIns="316055" bIns="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Mokytojo bendrakultūrinę kompetenciją sudaro mokėjimas ir sugebėjimas:</a:t>
          </a:r>
          <a:endParaRPr lang="lt-LT" sz="2000" kern="1200" noProof="0" dirty="0"/>
        </a:p>
      </dsp:txBody>
      <dsp:txXfrm>
        <a:off x="21574" y="38619"/>
        <a:ext cx="11399937" cy="3988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59B02-529C-422B-91BE-D70198BA9F6C}">
      <dsp:nvSpPr>
        <dsp:cNvPr id="0" name=""/>
        <dsp:cNvSpPr/>
      </dsp:nvSpPr>
      <dsp:spPr>
        <a:xfrm>
          <a:off x="0" y="460682"/>
          <a:ext cx="11945389" cy="566579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095" tIns="604808" rIns="92709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0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naudoti kompiuterio techninę ir programinę įrangą, pagrindines interneto paslaugas mokymo(</a:t>
          </a:r>
          <a:r>
            <a:rPr lang="lt-LT" sz="2800" kern="1200" dirty="0" err="1" smtClean="0"/>
            <a:t>si</a:t>
          </a:r>
          <a:r>
            <a:rPr lang="lt-LT" sz="2800" kern="1200" dirty="0" smtClean="0"/>
            <a:t>) procese, rengiant tekstinę ir vaizdinę informaciją;</a:t>
          </a: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ugdyti mokinių informacinę kultūrą sistemingai plėtojant jų kompiuterinį raštingumą, laikantis etinių ir higieninių darbo su kompiuteriu reikalavimų.</a:t>
          </a:r>
          <a:endParaRPr lang="lt-LT" sz="2800" kern="1200" dirty="0"/>
        </a:p>
      </dsp:txBody>
      <dsp:txXfrm>
        <a:off x="0" y="460682"/>
        <a:ext cx="11945389" cy="5665797"/>
      </dsp:txXfrm>
    </dsp:sp>
    <dsp:sp modelId="{674922F1-7266-4681-AD4F-1C618A5FFF23}">
      <dsp:nvSpPr>
        <dsp:cNvPr id="0" name=""/>
        <dsp:cNvSpPr/>
      </dsp:nvSpPr>
      <dsp:spPr>
        <a:xfrm>
          <a:off x="0" y="574788"/>
          <a:ext cx="11443085" cy="5226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055" tIns="0" rIns="316055" bIns="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Informacinių technologijų naudojimo kompetenciją sudaro mokėjimas ir sugebėjimas:</a:t>
          </a:r>
          <a:endParaRPr lang="lt-LT" sz="2000" kern="1200" noProof="0" dirty="0"/>
        </a:p>
      </dsp:txBody>
      <dsp:txXfrm>
        <a:off x="25515" y="600303"/>
        <a:ext cx="11392055" cy="4716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59B02-529C-422B-91BE-D70198BA9F6C}">
      <dsp:nvSpPr>
        <dsp:cNvPr id="0" name=""/>
        <dsp:cNvSpPr/>
      </dsp:nvSpPr>
      <dsp:spPr>
        <a:xfrm>
          <a:off x="0" y="460682"/>
          <a:ext cx="11945389" cy="566579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095" tIns="333248" rIns="92709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400" kern="1200" noProof="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400" kern="1200" noProof="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kurti saugią, mokinio emocinį, socialinį, intelektualinį, dvasinį vystymąsi palaikančią ugdymo(</a:t>
          </a:r>
          <a:r>
            <a:rPr lang="lt-LT" sz="2400" kern="1200" dirty="0" err="1" smtClean="0"/>
            <a:t>si</a:t>
          </a:r>
          <a:r>
            <a:rPr lang="lt-LT" sz="2400" kern="1200" dirty="0" smtClean="0"/>
            <a:t>) aplinką;</a:t>
          </a:r>
          <a:endParaRPr lang="lt-LT" sz="2400" kern="1200" noProof="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400" kern="1200" noProof="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saugiai ir veiksmingai pritaikyti fizinę erdvę, naudoti informacijos ir komunikacijos technologijas, įrankius ir priemones;</a:t>
          </a: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kurti toleranciją ir bendradarbiavimą skatinančią aplinką, kurioje mokinys turi galimybę rodyti iniciatyvą, veikti savarankiškai ir atrasti bendraminčių;</a:t>
          </a: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kurti pokyčiams palankią ugdymo(</a:t>
          </a:r>
          <a:r>
            <a:rPr lang="lt-LT" sz="2400" kern="1200" dirty="0" err="1" smtClean="0"/>
            <a:t>si</a:t>
          </a:r>
          <a:r>
            <a:rPr lang="lt-LT" sz="2400" kern="1200" dirty="0" smtClean="0"/>
            <a:t>) aplinką, kurioje mokinys jaučiasi saugus ir pasitikintis savimi bei kitais.</a:t>
          </a:r>
          <a:endParaRPr lang="lt-LT" sz="2400" kern="1200" dirty="0"/>
        </a:p>
      </dsp:txBody>
      <dsp:txXfrm>
        <a:off x="0" y="460682"/>
        <a:ext cx="11945389" cy="5665797"/>
      </dsp:txXfrm>
    </dsp:sp>
    <dsp:sp modelId="{674922F1-7266-4681-AD4F-1C618A5FFF23}">
      <dsp:nvSpPr>
        <dsp:cNvPr id="0" name=""/>
        <dsp:cNvSpPr/>
      </dsp:nvSpPr>
      <dsp:spPr>
        <a:xfrm>
          <a:off x="0" y="574788"/>
          <a:ext cx="11443085" cy="5226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055" tIns="0" rIns="316055" bIns="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Ugdymo(</a:t>
          </a:r>
          <a:r>
            <a:rPr lang="lt-LT" sz="2000" b="1" kern="1200" dirty="0" err="1" smtClean="0"/>
            <a:t>si</a:t>
          </a:r>
          <a:r>
            <a:rPr lang="lt-LT" sz="2000" b="1" kern="1200" dirty="0" smtClean="0"/>
            <a:t>) aplinkų kūrimo kompetenciją sudaro mokėjimas ir sugebėjimas:</a:t>
          </a:r>
          <a:endParaRPr lang="lt-LT" sz="2000" kern="1200" noProof="0" dirty="0"/>
        </a:p>
      </dsp:txBody>
      <dsp:txXfrm>
        <a:off x="25515" y="600303"/>
        <a:ext cx="11392055" cy="4716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59B02-529C-422B-91BE-D70198BA9F6C}">
      <dsp:nvSpPr>
        <dsp:cNvPr id="0" name=""/>
        <dsp:cNvSpPr/>
      </dsp:nvSpPr>
      <dsp:spPr>
        <a:xfrm>
          <a:off x="0" y="460682"/>
          <a:ext cx="11945389" cy="566579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095" tIns="604808" rIns="92709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400" kern="1200" noProof="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parengti mokymo programą, teminį planą remiantis ugdymą reglamentuojančiais dokumentais;</a:t>
          </a:r>
          <a:endParaRPr lang="lt-LT" sz="2400" kern="1200" noProof="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400" kern="1200" noProof="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formuluoti mokymo(</a:t>
          </a:r>
          <a:r>
            <a:rPr lang="lt-LT" sz="2400" kern="1200" dirty="0" err="1" smtClean="0"/>
            <a:t>si</a:t>
          </a:r>
          <a:r>
            <a:rPr lang="lt-LT" sz="2400" kern="1200" dirty="0" smtClean="0"/>
            <a:t>) tikslus bei uždavinius;</a:t>
          </a: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atrinkti mokymo (</a:t>
          </a:r>
          <a:r>
            <a:rPr lang="lt-LT" sz="2400" kern="1200" dirty="0" err="1" smtClean="0"/>
            <a:t>si</a:t>
          </a:r>
          <a:r>
            <a:rPr lang="lt-LT" sz="2400" kern="1200" dirty="0" smtClean="0"/>
            <a:t>) metodus, tinkamus mokymo (</a:t>
          </a:r>
          <a:r>
            <a:rPr lang="lt-LT" sz="2400" kern="1200" dirty="0" err="1" smtClean="0"/>
            <a:t>si</a:t>
          </a:r>
          <a:r>
            <a:rPr lang="lt-LT" sz="2400" kern="1200" dirty="0" smtClean="0"/>
            <a:t>) tikslams pasiekti;</a:t>
          </a: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parengti mokiniams įdomią ir patrauklią mokymo(</a:t>
          </a:r>
          <a:r>
            <a:rPr lang="lt-LT" sz="2400" kern="1200" dirty="0" err="1" smtClean="0"/>
            <a:t>si</a:t>
          </a:r>
          <a:r>
            <a:rPr lang="lt-LT" sz="2400" kern="1200" dirty="0" smtClean="0"/>
            <a:t>) medžiagą;</a:t>
          </a: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numatyti išteklius, būtinus mokymo(</a:t>
          </a:r>
          <a:r>
            <a:rPr lang="lt-LT" sz="2400" kern="1200" dirty="0" err="1" smtClean="0"/>
            <a:t>si</a:t>
          </a:r>
          <a:r>
            <a:rPr lang="lt-LT" sz="2400" kern="1200" dirty="0" smtClean="0"/>
            <a:t>) tikslams pasiekti.</a:t>
          </a:r>
          <a:endParaRPr lang="lt-LT" sz="2400" kern="1200" dirty="0"/>
        </a:p>
      </dsp:txBody>
      <dsp:txXfrm>
        <a:off x="0" y="460682"/>
        <a:ext cx="11945389" cy="5665797"/>
      </dsp:txXfrm>
    </dsp:sp>
    <dsp:sp modelId="{674922F1-7266-4681-AD4F-1C618A5FFF23}">
      <dsp:nvSpPr>
        <dsp:cNvPr id="0" name=""/>
        <dsp:cNvSpPr/>
      </dsp:nvSpPr>
      <dsp:spPr>
        <a:xfrm>
          <a:off x="0" y="574788"/>
          <a:ext cx="11443085" cy="5226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055" tIns="0" rIns="316055" bIns="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Dalyko turinio planavimo ir tobulinimo kompetenciją sudaro mokėjimas ir sugebėjimas:</a:t>
          </a:r>
          <a:endParaRPr lang="lt-LT" sz="2000" kern="1200" noProof="0" dirty="0"/>
        </a:p>
      </dsp:txBody>
      <dsp:txXfrm>
        <a:off x="25515" y="600303"/>
        <a:ext cx="11392055" cy="4716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59B02-529C-422B-91BE-D70198BA9F6C}">
      <dsp:nvSpPr>
        <dsp:cNvPr id="0" name=""/>
        <dsp:cNvSpPr/>
      </dsp:nvSpPr>
      <dsp:spPr>
        <a:xfrm>
          <a:off x="0" y="460682"/>
          <a:ext cx="11945389" cy="566579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095" tIns="604808" rIns="92709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400" kern="1200" noProof="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smtClean="0"/>
            <a:t>siekti pusiausvyros tarp žinių perteikimo ir konsultavimo, vadovavimo ir lyderiavimo, stebėsenos ir priežiūros;</a:t>
          </a:r>
          <a:endParaRPr lang="lt-LT" sz="2400" kern="1200" noProof="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taikyti įvairias psichosocialines ir edukacines intervencijas, padedančias valdyti konfliktus ir priimti sprendimus;</a:t>
          </a: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smtClean="0"/>
            <a:t>tikslingai taikyti šiuolaikines ugdymo(si) technologijas ir mokymo(si) metodus;</a:t>
          </a:r>
          <a:endParaRPr lang="lt-LT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smtClean="0"/>
            <a:t>prieinamai ir suprantamai mokiniui perteikti ugdymui(si) reikalingą informaciją;</a:t>
          </a:r>
          <a:endParaRPr lang="lt-LT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smtClean="0"/>
            <a:t>naudoti įvairias ugdymo strategijas, plėtojančias mokinių kritinį mąstymą, problemų sprendimą ir kūrybiškumą;</a:t>
          </a:r>
          <a:endParaRPr lang="lt-LT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dalyvauti kuriant ir įgyvendinant integruotų specialiųjų poreikių mokinių ugdymo(</a:t>
          </a:r>
          <a:r>
            <a:rPr lang="lt-LT" sz="2400" kern="1200" dirty="0" err="1" smtClean="0"/>
            <a:t>si</a:t>
          </a:r>
          <a:r>
            <a:rPr lang="lt-LT" sz="2400" kern="1200" dirty="0" smtClean="0"/>
            <a:t>) programas.</a:t>
          </a:r>
          <a:endParaRPr lang="lt-LT" sz="2400" kern="1200" dirty="0"/>
        </a:p>
      </dsp:txBody>
      <dsp:txXfrm>
        <a:off x="0" y="460682"/>
        <a:ext cx="11945389" cy="5665797"/>
      </dsp:txXfrm>
    </dsp:sp>
    <dsp:sp modelId="{674922F1-7266-4681-AD4F-1C618A5FFF23}">
      <dsp:nvSpPr>
        <dsp:cNvPr id="0" name=""/>
        <dsp:cNvSpPr/>
      </dsp:nvSpPr>
      <dsp:spPr>
        <a:xfrm>
          <a:off x="0" y="574788"/>
          <a:ext cx="11443085" cy="5226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055" tIns="0" rIns="316055" bIns="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Mokymo(</a:t>
          </a:r>
          <a:r>
            <a:rPr lang="lt-LT" sz="2000" b="1" kern="1200" dirty="0" err="1" smtClean="0"/>
            <a:t>si</a:t>
          </a:r>
          <a:r>
            <a:rPr lang="lt-LT" sz="2000" b="1" kern="1200" dirty="0" smtClean="0"/>
            <a:t>) proceso valdymo kompetenciją sudaro mokėjimas ir sugebėjimas:</a:t>
          </a:r>
          <a:endParaRPr lang="lt-LT" sz="2000" kern="1200" noProof="0" dirty="0"/>
        </a:p>
      </dsp:txBody>
      <dsp:txXfrm>
        <a:off x="25515" y="600303"/>
        <a:ext cx="11392055" cy="4716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59B02-529C-422B-91BE-D70198BA9F6C}">
      <dsp:nvSpPr>
        <dsp:cNvPr id="0" name=""/>
        <dsp:cNvSpPr/>
      </dsp:nvSpPr>
      <dsp:spPr>
        <a:xfrm>
          <a:off x="0" y="580340"/>
          <a:ext cx="11945389" cy="554613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095" tIns="742244" rIns="927095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derinti kiekybinę ir kokybinę, formalią ir neformalią mokinių pasiekimų vertinimo strategijas užtikrinant intelektualinį, socialinį ir fizinį mokinių vystymąsi;</a:t>
          </a: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smtClean="0"/>
            <a:t>vertinti mokinių pasiekimus pagal vienodus vertinimo kriterijus;</a:t>
          </a:r>
          <a:endParaRPr lang="lt-LT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smtClean="0"/>
            <a:t>pasirinkti mokinių pasiekimų ir pažangos vertinimo tipus, būdus ir metodus plėtojant mokinių mokymosi pajėgumus;</a:t>
          </a:r>
          <a:endParaRPr lang="lt-LT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vertinti mokinių socialinę pažangą.</a:t>
          </a:r>
          <a:endParaRPr lang="lt-LT" sz="2800" kern="1200" dirty="0"/>
        </a:p>
      </dsp:txBody>
      <dsp:txXfrm>
        <a:off x="0" y="580340"/>
        <a:ext cx="11945389" cy="5546139"/>
      </dsp:txXfrm>
    </dsp:sp>
    <dsp:sp modelId="{674922F1-7266-4681-AD4F-1C618A5FFF23}">
      <dsp:nvSpPr>
        <dsp:cNvPr id="0" name=""/>
        <dsp:cNvSpPr/>
      </dsp:nvSpPr>
      <dsp:spPr>
        <a:xfrm>
          <a:off x="0" y="653876"/>
          <a:ext cx="11454684" cy="6414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055" tIns="0" rIns="316055" bIns="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Mokinių pasiekimų ir pažangos vertinimo kompetenciją sudaro mokėjimas ir sugebėjimas:</a:t>
          </a:r>
          <a:endParaRPr lang="lt-LT" sz="2000" kern="1200" noProof="0" dirty="0"/>
        </a:p>
      </dsp:txBody>
      <dsp:txXfrm>
        <a:off x="31314" y="685190"/>
        <a:ext cx="11392056" cy="5788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59B02-529C-422B-91BE-D70198BA9F6C}">
      <dsp:nvSpPr>
        <dsp:cNvPr id="0" name=""/>
        <dsp:cNvSpPr/>
      </dsp:nvSpPr>
      <dsp:spPr>
        <a:xfrm>
          <a:off x="0" y="460682"/>
          <a:ext cx="11945389" cy="566579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095" tIns="604808" rIns="927095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ugdyti mokinių gebėjimą įsivertinti ir pasitikėti savimi;</a:t>
          </a: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noProof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sukurti aplinką, padedančią mokiniui patirti pažinimo džiaugsmą;</a:t>
          </a:r>
          <a:endParaRPr lang="lt-LT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sudominti mokinius mokomuoju dalyku;</a:t>
          </a:r>
          <a:endParaRPr lang="lt-LT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padėti mokiniams spręsti mokymosi problemas.</a:t>
          </a:r>
          <a:endParaRPr lang="lt-LT" sz="2800" kern="1200" dirty="0"/>
        </a:p>
      </dsp:txBody>
      <dsp:txXfrm>
        <a:off x="0" y="460682"/>
        <a:ext cx="11945389" cy="5665797"/>
      </dsp:txXfrm>
    </dsp:sp>
    <dsp:sp modelId="{674922F1-7266-4681-AD4F-1C618A5FFF23}">
      <dsp:nvSpPr>
        <dsp:cNvPr id="0" name=""/>
        <dsp:cNvSpPr/>
      </dsp:nvSpPr>
      <dsp:spPr>
        <a:xfrm>
          <a:off x="0" y="574788"/>
          <a:ext cx="11443085" cy="5226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055" tIns="0" rIns="316055" bIns="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Mokinių motyvavimo ir paramos jiems kompetenciją sudaro mokėjimas ir sugebėjimas:</a:t>
          </a:r>
          <a:endParaRPr lang="lt-LT" sz="2000" kern="1200" noProof="0" dirty="0"/>
        </a:p>
      </dsp:txBody>
      <dsp:txXfrm>
        <a:off x="25515" y="600303"/>
        <a:ext cx="11392055" cy="47165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59B02-529C-422B-91BE-D70198BA9F6C}">
      <dsp:nvSpPr>
        <dsp:cNvPr id="0" name=""/>
        <dsp:cNvSpPr/>
      </dsp:nvSpPr>
      <dsp:spPr>
        <a:xfrm>
          <a:off x="0" y="460682"/>
          <a:ext cx="11945389" cy="566579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095" tIns="604808" rIns="92709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400" kern="1200" noProof="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vertinti mokinio vystymąsi, pažintines galias ir veiklą vadovaujantis psichologijos teorijomis;</a:t>
          </a:r>
          <a:endParaRPr lang="lt-LT" sz="2400" kern="1200" noProof="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smtClean="0"/>
            <a:t>empatiškai identifikuoti mokinio emocinius sunkumus ir ypatingą nerimą;</a:t>
          </a:r>
          <a:endParaRPr lang="lt-LT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atpažinti specialiuosius mokinių poreikius suteikiant papildomą pagalbą;</a:t>
          </a: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smtClean="0"/>
            <a:t>atpažinti skirtingą mokinių požiūrį į mokymąsi kuriant mokymosi galimybes;</a:t>
          </a:r>
          <a:endParaRPr lang="lt-LT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smtClean="0"/>
            <a:t>identifikuoti išimtinius atvejus, keliančius grėsmę vaiko sveikatai ir psichosocialinei raidai;</a:t>
          </a:r>
          <a:endParaRPr lang="lt-LT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pripažinti mokinio individualumą kaip vertybę, laiduojančią mokymosi pažangą.</a:t>
          </a:r>
          <a:endParaRPr lang="lt-LT" sz="2400" kern="1200" dirty="0"/>
        </a:p>
      </dsp:txBody>
      <dsp:txXfrm>
        <a:off x="0" y="460682"/>
        <a:ext cx="11945389" cy="5665797"/>
      </dsp:txXfrm>
    </dsp:sp>
    <dsp:sp modelId="{674922F1-7266-4681-AD4F-1C618A5FFF23}">
      <dsp:nvSpPr>
        <dsp:cNvPr id="0" name=""/>
        <dsp:cNvSpPr/>
      </dsp:nvSpPr>
      <dsp:spPr>
        <a:xfrm>
          <a:off x="0" y="574788"/>
          <a:ext cx="11443085" cy="5226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055" tIns="0" rIns="316055" bIns="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Mokinio pažinimo ir jo pripažinimo kompetenciją sudaro mokėjimas ir sugebėjimas:</a:t>
          </a:r>
          <a:endParaRPr lang="lt-LT" sz="2000" kern="1200" noProof="0" dirty="0"/>
        </a:p>
      </dsp:txBody>
      <dsp:txXfrm>
        <a:off x="25515" y="600303"/>
        <a:ext cx="11392055" cy="471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t-LT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5871844-8279-4AFD-9CE0-EEA671ACA4E2}" type="datetime1">
              <a:rPr lang="lt-LT" smtClean="0"/>
              <a:t>2021-02-18</a:t>
            </a:fld>
            <a:endParaRPr lang="lt-LT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t-LT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33ADDF-418B-4AEE-81B9-E77B3218F8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48959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t-LT" noProof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D52697-ED42-4853-A8F0-9EFD6BE49A28}" type="datetime1">
              <a:rPr lang="lt-LT" noProof="0" smtClean="0"/>
              <a:t>2021-02-18</a:t>
            </a:fld>
            <a:endParaRPr lang="lt-LT" noProof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noProof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75029A-2D1E-47A5-9598-4A9AC47B3AC1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2030770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35953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06356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3459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16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1023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17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993297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18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779392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19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78505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20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64764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21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139781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22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87776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24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6479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3502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37892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61909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4590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0447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88179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33643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lt-LT" smtClean="0"/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04041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 hasCustomPrompt="1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paantraštė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lt-LT" noProof="0"/>
              <a:t>Spustelėję redaguokite šablono paantraštės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69E83A-DFD3-4DC2-AB57-5240B8B2D69D}" type="datetime1">
              <a:rPr lang="lt-LT" noProof="0" smtClean="0"/>
              <a:t>2021-02-18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/>
              <a:t>Įtraukti poraštę</a:t>
            </a:r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BA84F1-C468-411B-919F-A763E4EE0DD2}" type="datetime1">
              <a:rPr lang="lt-LT" noProof="0" smtClean="0"/>
              <a:t>2021-02-18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/>
              <a:t>Įtraukti poraštę</a:t>
            </a:r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22F135-75AE-42C4-94DE-4132D1573863}" type="datetime1">
              <a:rPr lang="lt-LT" noProof="0" smtClean="0"/>
              <a:t>2021-02-18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/>
              <a:t>Įtraukti poraštę</a:t>
            </a:r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167FD4-D247-43CB-8A89-5E67141F5B21}" type="datetime1">
              <a:rPr lang="lt-LT" noProof="0" smtClean="0"/>
              <a:t>2021-02-18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/>
              <a:t>Įtraukti poraštę</a:t>
            </a:r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222154-B84E-4C67-BFC3-3639FB685B44}" type="datetime1">
              <a:rPr lang="lt-LT" noProof="0" smtClean="0"/>
              <a:t>2021-02-18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/>
              <a:t>Įtraukti poraštę</a:t>
            </a:r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0EBA9A-7F75-41CC-A674-AFAD0A40BF08}" type="datetime1">
              <a:rPr lang="lt-LT" noProof="0" smtClean="0"/>
              <a:t>2021-02-18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/>
              <a:t>Įtraukti poraštę</a:t>
            </a:r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 hasCustomPrompt="1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 hasCustomPrompt="1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B2F45F-2A23-427B-A327-E2031D36CA32}" type="datetime1">
              <a:rPr lang="lt-LT" noProof="0" smtClean="0"/>
              <a:t>2021-02-18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/>
              <a:t>Įtraukti poraštę</a:t>
            </a:r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546F69-18D5-4DFF-A04A-B5ACF952B45B}" type="datetime1">
              <a:rPr lang="lt-LT" noProof="0" smtClean="0"/>
              <a:t>2021-02-18</a:t>
            </a:fld>
            <a:endParaRPr lang="lt-LT" noProof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/>
              <a:t>Įtraukti poraštę</a:t>
            </a:r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C44DEC-7A49-4CC0-B339-0E4A0714D10B}" type="datetime1">
              <a:rPr lang="lt-LT" noProof="0" smtClean="0"/>
              <a:t>2021-02-18</a:t>
            </a:fld>
            <a:endParaRPr lang="lt-LT" noProof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/>
              <a:t>Įtraukti poraštę</a:t>
            </a:r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1CCBD1-3DF1-47A3-AB2B-EA6EBC02513C}" type="datetime1">
              <a:rPr lang="lt-LT" noProof="0" smtClean="0"/>
              <a:t>2021-02-18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/>
              <a:t>Įtraukti poraštę</a:t>
            </a:r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paveikslėlio vietos rezervavimo ženklas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t-LT" noProof="0"/>
              <a:t>Spustelėkite piktogramą, kad įtrauktumėte paveikslėlį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9905A3-EAAF-4E2B-BB3A-DF17BCAC1464}" type="datetime1">
              <a:rPr lang="lt-LT" noProof="0" smtClean="0"/>
              <a:t>2021-02-18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/>
              <a:t>Įtraukti poraštę</a:t>
            </a:r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5B3E204-5E92-40E5-9E19-E40CB5536B14}" type="datetime1">
              <a:rPr lang="lt-LT" noProof="0" smtClean="0"/>
              <a:t>2021-02-18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lt-LT" noProof="0"/>
              <a:t>Įtraukti poraštę</a:t>
            </a:r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62D6987-FB6D-4DB8-81B8-AD0F35E3BB5F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entras.kedainiai.lm.lt/wp-content/uploads/2021/02/Profesiniu-kompetenciju-tobulinimo-tvarkos-aprasas.pdf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e-seimas.lrs.lt/portal/legalAct/lt/TAD/TAIS.291726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1524000" y="983211"/>
            <a:ext cx="9144000" cy="2387600"/>
          </a:xfrm>
        </p:spPr>
        <p:txBody>
          <a:bodyPr rtlCol="0">
            <a:normAutofit fontScale="90000"/>
          </a:bodyPr>
          <a:lstStyle/>
          <a:p>
            <a:r>
              <a:rPr lang="lt-LT" dirty="0"/>
              <a:t>„Ilgalaikių kvalifikacijos tobulinimo programų rengimas</a:t>
            </a:r>
            <a:r>
              <a:rPr lang="lt-LT" dirty="0" smtClean="0"/>
              <a:t>“ </a:t>
            </a:r>
            <a:endParaRPr lang="lt-LT" dirty="0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>
            <a:off x="1524000" y="4973638"/>
            <a:ext cx="9144000" cy="1655762"/>
          </a:xfrm>
        </p:spPr>
        <p:txBody>
          <a:bodyPr rtlCol="0">
            <a:normAutofit lnSpcReduction="10000"/>
          </a:bodyPr>
          <a:lstStyle/>
          <a:p>
            <a:endParaRPr lang="lt-LT" i="1" dirty="0" smtClean="0"/>
          </a:p>
          <a:p>
            <a:r>
              <a:rPr lang="lt-LT" i="1" dirty="0" smtClean="0"/>
              <a:t>Lektoriai</a:t>
            </a:r>
            <a:r>
              <a:rPr lang="lt-LT" i="1" dirty="0"/>
              <a:t>: </a:t>
            </a:r>
            <a:r>
              <a:rPr lang="lt-LT" dirty="0"/>
              <a:t>Aušra Nesterovienė, Danutė Čeidienė</a:t>
            </a:r>
            <a:r>
              <a:rPr lang="lt-LT" dirty="0" smtClean="0"/>
              <a:t>,</a:t>
            </a:r>
          </a:p>
          <a:p>
            <a:r>
              <a:rPr lang="lt-LT" dirty="0" smtClean="0"/>
              <a:t>                Vilija </a:t>
            </a:r>
            <a:r>
              <a:rPr lang="lt-LT" dirty="0"/>
              <a:t>Girdauskaitė, Robertas Bilvinas, </a:t>
            </a:r>
            <a:endParaRPr lang="lt-LT" dirty="0" smtClean="0"/>
          </a:p>
          <a:p>
            <a:r>
              <a:rPr lang="lt-LT" dirty="0" smtClean="0"/>
              <a:t>                Kėdainių </a:t>
            </a:r>
            <a:r>
              <a:rPr lang="lt-LT" dirty="0"/>
              <a:t>švietimo pagalbos tarnybos metodininkai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66006" y="373437"/>
            <a:ext cx="8323357" cy="540963"/>
          </a:xfrm>
        </p:spPr>
        <p:txBody>
          <a:bodyPr rtlCol="0">
            <a:normAutofit fontScale="90000"/>
          </a:bodyPr>
          <a:lstStyle/>
          <a:p>
            <a:r>
              <a:rPr lang="lt-LT" sz="3200" dirty="0"/>
              <a:t>2. MOKYTOJO PROFESI</a:t>
            </a:r>
            <a:r>
              <a:rPr lang="en-US" sz="3200" dirty="0"/>
              <a:t>N</a:t>
            </a:r>
            <a:r>
              <a:rPr lang="lt-LT" sz="3200" dirty="0"/>
              <a:t>ĖS KOMPETENCIJOS</a:t>
            </a:r>
          </a:p>
        </p:txBody>
      </p:sp>
      <p:graphicFrame>
        <p:nvGraphicFramePr>
          <p:cNvPr id="9" name="8 turinio vietos rezervavimo ženklas" descr="Vertikaliojo stačiakampių sąrašo diagrama, kurioje 3 grupės išdėstytos viena po kita, ir po kiekviena grupe pateikiamas ženklelių sąraš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5850328"/>
              </p:ext>
            </p:extLst>
          </p:nvPr>
        </p:nvGraphicFramePr>
        <p:xfrm>
          <a:off x="0" y="731520"/>
          <a:ext cx="11945389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310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66007" y="373437"/>
            <a:ext cx="8608170" cy="540963"/>
          </a:xfrm>
        </p:spPr>
        <p:txBody>
          <a:bodyPr rtlCol="0">
            <a:normAutofit fontScale="90000"/>
          </a:bodyPr>
          <a:lstStyle/>
          <a:p>
            <a:r>
              <a:rPr lang="lt-LT" sz="3200" dirty="0"/>
              <a:t>2. MOKYTOJO PROFESI</a:t>
            </a:r>
            <a:r>
              <a:rPr lang="en-US" sz="3200" dirty="0"/>
              <a:t>N</a:t>
            </a:r>
            <a:r>
              <a:rPr lang="lt-LT" sz="3200" dirty="0"/>
              <a:t>ĖS KOMPETENCIJOS</a:t>
            </a:r>
          </a:p>
        </p:txBody>
      </p:sp>
      <p:graphicFrame>
        <p:nvGraphicFramePr>
          <p:cNvPr id="9" name="8 turinio vietos rezervavimo ženklas" descr="Vertikaliojo stačiakampių sąrašo diagrama, kurioje 3 grupės išdėstytos viena po kita, ir po kiekviena grupe pateikiamas ženklelių sąraš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7707222"/>
              </p:ext>
            </p:extLst>
          </p:nvPr>
        </p:nvGraphicFramePr>
        <p:xfrm>
          <a:off x="0" y="731520"/>
          <a:ext cx="11945389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38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66007" y="373437"/>
            <a:ext cx="8398308" cy="540963"/>
          </a:xfrm>
        </p:spPr>
        <p:txBody>
          <a:bodyPr rtlCol="0">
            <a:normAutofit fontScale="90000"/>
          </a:bodyPr>
          <a:lstStyle/>
          <a:p>
            <a:r>
              <a:rPr lang="lt-LT" sz="3200" dirty="0"/>
              <a:t>2. MOKYTOJO PROFESI</a:t>
            </a:r>
            <a:r>
              <a:rPr lang="en-US" sz="3200" dirty="0"/>
              <a:t>N</a:t>
            </a:r>
            <a:r>
              <a:rPr lang="lt-LT" sz="3200" dirty="0"/>
              <a:t>ĖS KOMPETENCIJOS</a:t>
            </a:r>
          </a:p>
        </p:txBody>
      </p:sp>
      <p:graphicFrame>
        <p:nvGraphicFramePr>
          <p:cNvPr id="9" name="8 turinio vietos rezervavimo ženklas" descr="Vertikaliojo stačiakampių sąrašo diagrama, kurioje 3 grupės išdėstytos viena po kita, ir po kiekviena grupe pateikiamas ženklelių sąraš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9553956"/>
              </p:ext>
            </p:extLst>
          </p:nvPr>
        </p:nvGraphicFramePr>
        <p:xfrm>
          <a:off x="0" y="731520"/>
          <a:ext cx="11945389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42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66006" y="373437"/>
            <a:ext cx="8338347" cy="540963"/>
          </a:xfrm>
        </p:spPr>
        <p:txBody>
          <a:bodyPr rtlCol="0">
            <a:normAutofit fontScale="90000"/>
          </a:bodyPr>
          <a:lstStyle/>
          <a:p>
            <a:r>
              <a:rPr lang="lt-LT" sz="3200" dirty="0"/>
              <a:t>2. MOKYTOJO PROFESI</a:t>
            </a:r>
            <a:r>
              <a:rPr lang="en-US" sz="3200" dirty="0"/>
              <a:t>N</a:t>
            </a:r>
            <a:r>
              <a:rPr lang="lt-LT" sz="3200" dirty="0"/>
              <a:t>ĖS KOMPETENCIJOS</a:t>
            </a:r>
          </a:p>
        </p:txBody>
      </p:sp>
      <p:graphicFrame>
        <p:nvGraphicFramePr>
          <p:cNvPr id="9" name="8 turinio vietos rezervavimo ženklas" descr="Vertikaliojo stačiakampių sąrašo diagrama, kurioje 3 grupės išdėstytos viena po kita, ir po kiekviena grupe pateikiamas ženklelių sąraš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5813987"/>
              </p:ext>
            </p:extLst>
          </p:nvPr>
        </p:nvGraphicFramePr>
        <p:xfrm>
          <a:off x="0" y="731520"/>
          <a:ext cx="11945389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362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66006" y="373437"/>
            <a:ext cx="8308367" cy="540963"/>
          </a:xfrm>
        </p:spPr>
        <p:txBody>
          <a:bodyPr rtlCol="0">
            <a:normAutofit fontScale="90000"/>
          </a:bodyPr>
          <a:lstStyle/>
          <a:p>
            <a:r>
              <a:rPr lang="lt-LT" sz="3200" dirty="0"/>
              <a:t>2. MOKYTOJO PROFESI</a:t>
            </a:r>
            <a:r>
              <a:rPr lang="en-US" sz="3200" dirty="0"/>
              <a:t>N</a:t>
            </a:r>
            <a:r>
              <a:rPr lang="lt-LT" sz="3200" dirty="0"/>
              <a:t>ĖS KOMPETENCIJOS</a:t>
            </a:r>
          </a:p>
        </p:txBody>
      </p:sp>
      <p:graphicFrame>
        <p:nvGraphicFramePr>
          <p:cNvPr id="9" name="8 turinio vietos rezervavimo ženklas" descr="Vertikaliojo stačiakampių sąrašo diagrama, kurioje 3 grupės išdėstytos viena po kita, ir po kiekviena grupe pateikiamas ženklelių sąraš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4496679"/>
              </p:ext>
            </p:extLst>
          </p:nvPr>
        </p:nvGraphicFramePr>
        <p:xfrm>
          <a:off x="0" y="731520"/>
          <a:ext cx="11945389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82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66007" y="373437"/>
            <a:ext cx="8204662" cy="540963"/>
          </a:xfrm>
        </p:spPr>
        <p:txBody>
          <a:bodyPr rtlCol="0">
            <a:normAutofit fontScale="90000"/>
          </a:bodyPr>
          <a:lstStyle/>
          <a:p>
            <a:r>
              <a:rPr lang="lt-LT" sz="3200" dirty="0" smtClean="0"/>
              <a:t>3. MOKYTOJO </a:t>
            </a:r>
            <a:r>
              <a:rPr lang="lt-LT" sz="3200" dirty="0"/>
              <a:t>BENDROSIOS KOMPETENCIJOS</a:t>
            </a:r>
          </a:p>
        </p:txBody>
      </p:sp>
      <p:graphicFrame>
        <p:nvGraphicFramePr>
          <p:cNvPr id="9" name="8 turinio vietos rezervavimo ženklas" descr="Vertikaliojo stačiakampių sąrašo diagrama, kurioje 3 grupės išdėstytos viena po kita, ir po kiekviena grupe pateikiamas ženklelių sąraš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6783535"/>
              </p:ext>
            </p:extLst>
          </p:nvPr>
        </p:nvGraphicFramePr>
        <p:xfrm>
          <a:off x="0" y="731520"/>
          <a:ext cx="11945389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1361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66007" y="373437"/>
            <a:ext cx="8204662" cy="540963"/>
          </a:xfrm>
        </p:spPr>
        <p:txBody>
          <a:bodyPr rtlCol="0">
            <a:normAutofit fontScale="90000"/>
          </a:bodyPr>
          <a:lstStyle/>
          <a:p>
            <a:r>
              <a:rPr lang="lt-LT" sz="3200" dirty="0"/>
              <a:t>3. MOKYTOJO BENDROSIOS KOMPETENCIJOS</a:t>
            </a:r>
          </a:p>
        </p:txBody>
      </p:sp>
      <p:graphicFrame>
        <p:nvGraphicFramePr>
          <p:cNvPr id="9" name="8 turinio vietos rezervavimo ženklas" descr="Vertikaliojo stačiakampių sąrašo diagrama, kurioje 3 grupės išdėstytos viena po kita, ir po kiekviena grupe pateikiamas ženklelių sąraš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4447662"/>
              </p:ext>
            </p:extLst>
          </p:nvPr>
        </p:nvGraphicFramePr>
        <p:xfrm>
          <a:off x="0" y="731520"/>
          <a:ext cx="11945389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19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66007" y="373437"/>
            <a:ext cx="8204662" cy="540963"/>
          </a:xfrm>
        </p:spPr>
        <p:txBody>
          <a:bodyPr rtlCol="0">
            <a:normAutofit fontScale="90000"/>
          </a:bodyPr>
          <a:lstStyle/>
          <a:p>
            <a:r>
              <a:rPr lang="lt-LT" sz="3200" dirty="0"/>
              <a:t>3. MOKYTOJO BENDROSIOS KOMPETENCIJOS</a:t>
            </a:r>
          </a:p>
        </p:txBody>
      </p:sp>
      <p:graphicFrame>
        <p:nvGraphicFramePr>
          <p:cNvPr id="9" name="8 turinio vietos rezervavimo ženklas" descr="Vertikaliojo stačiakampių sąrašo diagrama, kurioje 3 grupės išdėstytos viena po kita, ir po kiekviena grupe pateikiamas ženklelių sąraš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2802840"/>
              </p:ext>
            </p:extLst>
          </p:nvPr>
        </p:nvGraphicFramePr>
        <p:xfrm>
          <a:off x="0" y="731520"/>
          <a:ext cx="11945389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62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66007" y="373437"/>
            <a:ext cx="8204662" cy="540963"/>
          </a:xfrm>
        </p:spPr>
        <p:txBody>
          <a:bodyPr rtlCol="0">
            <a:normAutofit fontScale="90000"/>
          </a:bodyPr>
          <a:lstStyle/>
          <a:p>
            <a:r>
              <a:rPr lang="lt-LT" sz="3200" dirty="0"/>
              <a:t>3. MOKYTOJO BENDROSIOS KOMPETENCIJOS</a:t>
            </a:r>
          </a:p>
        </p:txBody>
      </p:sp>
      <p:graphicFrame>
        <p:nvGraphicFramePr>
          <p:cNvPr id="9" name="8 turinio vietos rezervavimo ženklas" descr="Vertikaliojo stačiakampių sąrašo diagrama, kurioje 3 grupės išdėstytos viena po kita, ir po kiekviena grupe pateikiamas ženklelių sąraš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7273709"/>
              </p:ext>
            </p:extLst>
          </p:nvPr>
        </p:nvGraphicFramePr>
        <p:xfrm>
          <a:off x="0" y="731520"/>
          <a:ext cx="11945389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865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66007" y="373437"/>
            <a:ext cx="8204662" cy="540963"/>
          </a:xfrm>
        </p:spPr>
        <p:txBody>
          <a:bodyPr rtlCol="0">
            <a:normAutofit fontScale="90000"/>
          </a:bodyPr>
          <a:lstStyle/>
          <a:p>
            <a:r>
              <a:rPr lang="lt-LT" sz="3200" dirty="0"/>
              <a:t>3. MOKYTOJO BENDROSIOS KOMPETENCIJOS</a:t>
            </a:r>
          </a:p>
        </p:txBody>
      </p:sp>
      <p:graphicFrame>
        <p:nvGraphicFramePr>
          <p:cNvPr id="9" name="8 turinio vietos rezervavimo ženklas" descr="Vertikaliojo stačiakampių sąrašo diagrama, kurioje 3 grupės išdėstytos viena po kita, ir po kiekviena grupe pateikiamas ženklelių sąraš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056108"/>
              </p:ext>
            </p:extLst>
          </p:nvPr>
        </p:nvGraphicFramePr>
        <p:xfrm>
          <a:off x="0" y="731520"/>
          <a:ext cx="11945389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204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975610" y="1218888"/>
            <a:ext cx="10380689" cy="1630180"/>
          </a:xfrm>
          <a:solidFill>
            <a:schemeClr val="bg1">
              <a:alpha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lt-LT" sz="2000" dirty="0" smtClean="0"/>
              <a:t>VALSTYBINIŲ IR SAVIVALDYBIŲ ŠVIETIMO ĮSTAIGŲ (IŠSKYRUS AUKŠTĄSIAS MOKYKLAS) VADOVŲ, JŲ PAVADUOTOJŲ UGDYMUI, UGDYMĄ ORGANIZUOJANČIŲ SKYRIŲ VEDĖJŲ, MOKYTOJŲ, PAGALBOS MOKINIUI SPECIALISTŲ KVALIFIKACIJOS TOBULINIMO NUOSTATAI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2019 </a:t>
            </a:r>
            <a:r>
              <a:rPr lang="en-US" sz="2000" dirty="0"/>
              <a:t>m. lapkričio 25 d. įsakymo Nr. V-1367</a:t>
            </a:r>
            <a:br>
              <a:rPr lang="en-US" sz="2000" dirty="0"/>
            </a:br>
            <a:endParaRPr lang="lt-LT" sz="2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type="subTitle" idx="1"/>
          </p:nvPr>
        </p:nvSpPr>
        <p:spPr>
          <a:xfrm>
            <a:off x="138546" y="2961064"/>
            <a:ext cx="11693236" cy="996339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lt-LT" sz="2200" b="1" u="sng" dirty="0">
                <a:solidFill>
                  <a:srgbClr val="0070C0"/>
                </a:solidFill>
              </a:rPr>
              <a:t>https://e-seimas.lrs.lt/portal/legalAct/lt/TAD/dfe0dfb10fc211eaa1dda5669c1a32a1</a:t>
            </a:r>
          </a:p>
        </p:txBody>
      </p:sp>
      <p:sp>
        <p:nvSpPr>
          <p:cNvPr id="5" name="Pavadinimas 1"/>
          <p:cNvSpPr txBox="1">
            <a:spLocks/>
          </p:cNvSpPr>
          <p:nvPr/>
        </p:nvSpPr>
        <p:spPr>
          <a:xfrm>
            <a:off x="975610" y="4069399"/>
            <a:ext cx="10515600" cy="189597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2000" dirty="0"/>
              <a:t>KĖDAINIŲ ŠVIETIMO PAGALBOS TARNYBOS ORGANIZUOJAMŲ KVALIFIKACIJOS TOBULINIMO RENGINIŲ, SKIRTŲ PEDAGOGINIŲ DARBUOTOJŲ, MOKYKLŲ VADOVŲ, PAGALBOS MOKINIUI SPECIALISTŲ PROFESINIŲ KOMPETENCIJŲ TOBULINIMUI, TVARKOS </a:t>
            </a:r>
            <a:r>
              <a:rPr lang="lt-LT" sz="2000" dirty="0" smtClean="0"/>
              <a:t>APRAŠAS</a:t>
            </a:r>
            <a:r>
              <a:rPr lang="en-US" sz="2000" dirty="0" smtClean="0"/>
              <a:t> </a:t>
            </a:r>
            <a:r>
              <a:rPr lang="lt-LT" sz="2000" dirty="0"/>
              <a:t>2020 m. gegužės 25 d. įsakymu Nr. </a:t>
            </a:r>
            <a:r>
              <a:rPr lang="lt-LT" sz="2000" dirty="0" smtClean="0"/>
              <a:t>V-57</a:t>
            </a:r>
          </a:p>
          <a:p>
            <a:pPr algn="ctr"/>
            <a:endParaRPr lang="lt-LT" sz="2000" dirty="0"/>
          </a:p>
          <a:p>
            <a:pPr algn="ctr"/>
            <a:r>
              <a:rPr lang="lt-LT" sz="2000" dirty="0">
                <a:hlinkClick r:id="rId2"/>
              </a:rPr>
              <a:t>https://</a:t>
            </a:r>
            <a:r>
              <a:rPr lang="lt-LT" sz="2000" dirty="0" smtClean="0">
                <a:hlinkClick r:id="rId2"/>
              </a:rPr>
              <a:t>centras.kedainiai.lm.lt/wp-content/uploads/2021/02/Profesiniu-kompetenciju-tobulinimo-tvarkos-aprasas.pdf</a:t>
            </a:r>
            <a:endParaRPr lang="lt-LT" sz="2000" dirty="0" smtClean="0"/>
          </a:p>
          <a:p>
            <a:pPr algn="ctr"/>
            <a:r>
              <a:rPr lang="lt-LT" sz="2000" dirty="0" smtClean="0"/>
              <a:t> </a:t>
            </a:r>
            <a:endParaRPr lang="lt-LT" sz="2000" dirty="0"/>
          </a:p>
        </p:txBody>
      </p:sp>
      <p:sp>
        <p:nvSpPr>
          <p:cNvPr id="6" name="Pavadinimas 1"/>
          <p:cNvSpPr txBox="1">
            <a:spLocks/>
          </p:cNvSpPr>
          <p:nvPr/>
        </p:nvSpPr>
        <p:spPr>
          <a:xfrm>
            <a:off x="720436" y="279011"/>
            <a:ext cx="9361698" cy="9406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4100" dirty="0" smtClean="0">
                <a:solidFill>
                  <a:prstClr val="black"/>
                </a:solidFill>
              </a:rPr>
              <a:t>Dokumentai.</a:t>
            </a:r>
            <a:r>
              <a:rPr lang="lt-LT" sz="4100" dirty="0">
                <a:solidFill>
                  <a:prstClr val="black"/>
                </a:solidFill>
              </a:rPr>
              <a:t/>
            </a:r>
            <a:br>
              <a:rPr lang="lt-LT" sz="4100" dirty="0">
                <a:solidFill>
                  <a:prstClr val="black"/>
                </a:solidFill>
              </a:rPr>
            </a:b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42803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66006" y="373437"/>
            <a:ext cx="8683121" cy="540963"/>
          </a:xfrm>
        </p:spPr>
        <p:txBody>
          <a:bodyPr rtlCol="0">
            <a:normAutofit fontScale="90000"/>
          </a:bodyPr>
          <a:lstStyle/>
          <a:p>
            <a:r>
              <a:rPr lang="lt-LT" sz="3200" dirty="0" smtClean="0"/>
              <a:t>4. MOKYTOJO </a:t>
            </a:r>
            <a:r>
              <a:rPr lang="lt-LT" sz="3200" dirty="0"/>
              <a:t>SPECIALIOSIOS KOMPETENCIJOS</a:t>
            </a:r>
          </a:p>
        </p:txBody>
      </p:sp>
      <p:graphicFrame>
        <p:nvGraphicFramePr>
          <p:cNvPr id="9" name="8 turinio vietos rezervavimo ženklas" descr="Vertikaliojo stačiakampių sąrašo diagrama, kurioje 3 grupės išdėstytos viena po kita, ir po kiekviena grupe pateikiamas ženklelių sąraš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7673485"/>
              </p:ext>
            </p:extLst>
          </p:nvPr>
        </p:nvGraphicFramePr>
        <p:xfrm>
          <a:off x="0" y="731520"/>
          <a:ext cx="11945389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221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pavadinimas"/>
          <p:cNvSpPr>
            <a:spLocks noGrp="1"/>
          </p:cNvSpPr>
          <p:nvPr>
            <p:ph type="title"/>
          </p:nvPr>
        </p:nvSpPr>
        <p:spPr>
          <a:xfrm>
            <a:off x="1945524" y="235527"/>
            <a:ext cx="7454438" cy="626659"/>
          </a:xfrm>
        </p:spPr>
        <p:txBody>
          <a:bodyPr rtlCol="0">
            <a:normAutofit fontScale="90000"/>
          </a:bodyPr>
          <a:lstStyle/>
          <a:p>
            <a:r>
              <a:rPr lang="lt-LT" b="1" dirty="0" smtClean="0"/>
              <a:t>Pažymėjimai ir pažymos</a:t>
            </a:r>
            <a:endParaRPr lang="lt-LT" b="1" dirty="0"/>
          </a:p>
        </p:txBody>
      </p:sp>
      <p:sp>
        <p:nvSpPr>
          <p:cNvPr id="14" name="13 turinio vietos rezervavimo ženklas"/>
          <p:cNvSpPr>
            <a:spLocks noGrp="1"/>
          </p:cNvSpPr>
          <p:nvPr>
            <p:ph idx="1"/>
          </p:nvPr>
        </p:nvSpPr>
        <p:spPr>
          <a:xfrm>
            <a:off x="347748" y="1075546"/>
            <a:ext cx="10649990" cy="5682701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lt-LT" i="1" dirty="0" smtClean="0"/>
              <a:t>Kvalifikacijos </a:t>
            </a:r>
            <a:r>
              <a:rPr lang="lt-LT" i="1" dirty="0"/>
              <a:t>tobulinimo </a:t>
            </a:r>
            <a:r>
              <a:rPr lang="lt-LT" b="1" i="1" u="sng" dirty="0" smtClean="0"/>
              <a:t>pažymėjimas </a:t>
            </a:r>
            <a:r>
              <a:rPr lang="lt-LT" dirty="0" smtClean="0"/>
              <a:t>– </a:t>
            </a:r>
            <a:r>
              <a:rPr lang="lt-LT" dirty="0"/>
              <a:t>dokumentas, patvirtinantis ne trumpesnės kaip 40 ak. val. Programos </a:t>
            </a:r>
            <a:r>
              <a:rPr lang="lt-LT" dirty="0" smtClean="0"/>
              <a:t>įvykdymą.</a:t>
            </a:r>
          </a:p>
          <a:p>
            <a:pPr marL="0" indent="0">
              <a:buNone/>
            </a:pPr>
            <a:endParaRPr lang="lt-LT" sz="2400" dirty="0"/>
          </a:p>
          <a:p>
            <a:pPr marL="0" indent="0">
              <a:buNone/>
            </a:pPr>
            <a:r>
              <a:rPr lang="lt-LT" i="1" dirty="0" smtClean="0"/>
              <a:t>Kvalifikacijos </a:t>
            </a:r>
            <a:r>
              <a:rPr lang="lt-LT" i="1" dirty="0"/>
              <a:t>tobulinimo </a:t>
            </a:r>
            <a:r>
              <a:rPr lang="lt-LT" b="1" i="1" u="sng" dirty="0" smtClean="0"/>
              <a:t>pažyma</a:t>
            </a:r>
            <a:r>
              <a:rPr lang="lt-LT" dirty="0" smtClean="0"/>
              <a:t>– </a:t>
            </a:r>
            <a:r>
              <a:rPr lang="lt-LT" dirty="0"/>
              <a:t>dokumentas, patvirtinantis:</a:t>
            </a:r>
          </a:p>
          <a:p>
            <a:r>
              <a:rPr lang="lt-LT" dirty="0" smtClean="0"/>
              <a:t> </a:t>
            </a:r>
            <a:r>
              <a:rPr lang="en-US" dirty="0" err="1" smtClean="0"/>
              <a:t>asmens</a:t>
            </a:r>
            <a:r>
              <a:rPr lang="en-US" dirty="0" smtClean="0"/>
              <a:t> </a:t>
            </a:r>
            <a:r>
              <a:rPr lang="en-US" dirty="0" err="1"/>
              <a:t>dalyvavimą</a:t>
            </a:r>
            <a:r>
              <a:rPr lang="en-US" dirty="0"/>
              <a:t> </a:t>
            </a:r>
            <a:r>
              <a:rPr lang="en-US" dirty="0" err="1"/>
              <a:t>Programos</a:t>
            </a:r>
            <a:r>
              <a:rPr lang="en-US" dirty="0"/>
              <a:t> </a:t>
            </a:r>
            <a:r>
              <a:rPr lang="en-US" dirty="0" err="1"/>
              <a:t>modulyje</a:t>
            </a:r>
            <a:r>
              <a:rPr lang="en-US" dirty="0"/>
              <a:t> (</a:t>
            </a:r>
            <a:r>
              <a:rPr lang="en-US" dirty="0" err="1"/>
              <a:t>renginyje</a:t>
            </a:r>
            <a:r>
              <a:rPr lang="en-US" dirty="0"/>
              <a:t>);</a:t>
            </a:r>
            <a:endParaRPr lang="lt-LT" dirty="0"/>
          </a:p>
          <a:p>
            <a:r>
              <a:rPr lang="lt-LT" dirty="0" smtClean="0"/>
              <a:t> </a:t>
            </a:r>
            <a:r>
              <a:rPr lang="en-US" dirty="0" err="1" smtClean="0"/>
              <a:t>asmens</a:t>
            </a:r>
            <a:r>
              <a:rPr lang="en-US" dirty="0" smtClean="0"/>
              <a:t> </a:t>
            </a:r>
            <a:r>
              <a:rPr lang="en-US" dirty="0" err="1"/>
              <a:t>kvalifikacijos</a:t>
            </a:r>
            <a:r>
              <a:rPr lang="en-US" dirty="0"/>
              <a:t> </a:t>
            </a:r>
            <a:r>
              <a:rPr lang="en-US" dirty="0" err="1"/>
              <a:t>tobulinimą</a:t>
            </a:r>
            <a:r>
              <a:rPr lang="en-US" dirty="0"/>
              <a:t> </a:t>
            </a:r>
            <a:r>
              <a:rPr lang="en-US" dirty="0" err="1"/>
              <a:t>savišvietos</a:t>
            </a:r>
            <a:r>
              <a:rPr lang="en-US" dirty="0"/>
              <a:t> </a:t>
            </a:r>
            <a:r>
              <a:rPr lang="en-US" dirty="0" err="1"/>
              <a:t>būdu</a:t>
            </a:r>
            <a:r>
              <a:rPr lang="en-US" dirty="0"/>
              <a:t> </a:t>
            </a:r>
            <a:r>
              <a:rPr lang="en-US" dirty="0" err="1"/>
              <a:t>dalyvaujant</a:t>
            </a:r>
            <a:r>
              <a:rPr lang="en-US" dirty="0"/>
              <a:t> </a:t>
            </a:r>
            <a:r>
              <a:rPr lang="en-US" dirty="0" err="1"/>
              <a:t>ugdomosios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vadybinės</a:t>
            </a:r>
            <a:r>
              <a:rPr lang="en-US" dirty="0"/>
              <a:t> </a:t>
            </a:r>
            <a:r>
              <a:rPr lang="en-US" dirty="0" err="1"/>
              <a:t>veiklos</a:t>
            </a:r>
            <a:r>
              <a:rPr lang="en-US" dirty="0"/>
              <a:t> </a:t>
            </a:r>
            <a:r>
              <a:rPr lang="en-US" dirty="0" err="1"/>
              <a:t>stebėjimuose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aptarimuose</a:t>
            </a:r>
            <a:r>
              <a:rPr lang="en-US" dirty="0"/>
              <a:t>, </a:t>
            </a:r>
            <a:r>
              <a:rPr lang="en-US" dirty="0" err="1"/>
              <a:t>praktinės</a:t>
            </a:r>
            <a:r>
              <a:rPr lang="en-US" dirty="0"/>
              <a:t> </a:t>
            </a:r>
            <a:r>
              <a:rPr lang="en-US" dirty="0" err="1"/>
              <a:t>veiklos</a:t>
            </a:r>
            <a:r>
              <a:rPr lang="en-US" dirty="0"/>
              <a:t> </a:t>
            </a:r>
            <a:r>
              <a:rPr lang="en-US" dirty="0" err="1"/>
              <a:t>refleksijose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kitose</a:t>
            </a:r>
            <a:r>
              <a:rPr lang="en-US" dirty="0"/>
              <a:t> </a:t>
            </a:r>
            <a:r>
              <a:rPr lang="en-US" dirty="0" err="1"/>
              <a:t>neformaliojo</a:t>
            </a:r>
            <a:r>
              <a:rPr lang="en-US" dirty="0"/>
              <a:t> </a:t>
            </a:r>
            <a:r>
              <a:rPr lang="en-US" dirty="0" err="1"/>
              <a:t>suaugusiųjų</a:t>
            </a:r>
            <a:r>
              <a:rPr lang="en-US" dirty="0"/>
              <a:t> </a:t>
            </a:r>
            <a:r>
              <a:rPr lang="en-US" dirty="0" err="1"/>
              <a:t>švietimo</a:t>
            </a:r>
            <a:r>
              <a:rPr lang="en-US" dirty="0"/>
              <a:t> </a:t>
            </a:r>
            <a:r>
              <a:rPr lang="en-US" dirty="0" err="1"/>
              <a:t>veiklose</a:t>
            </a:r>
            <a:r>
              <a:rPr lang="en-US" dirty="0"/>
              <a:t>.</a:t>
            </a: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215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pavadinimas"/>
          <p:cNvSpPr>
            <a:spLocks noGrp="1"/>
          </p:cNvSpPr>
          <p:nvPr>
            <p:ph type="title"/>
          </p:nvPr>
        </p:nvSpPr>
        <p:spPr>
          <a:xfrm>
            <a:off x="110837" y="166254"/>
            <a:ext cx="9989128" cy="626659"/>
          </a:xfrm>
        </p:spPr>
        <p:txBody>
          <a:bodyPr rtlCol="0">
            <a:noAutofit/>
          </a:bodyPr>
          <a:lstStyle/>
          <a:p>
            <a:pPr algn="ctr"/>
            <a:r>
              <a:rPr lang="lt-LT" sz="3200" b="1" dirty="0" smtClean="0"/>
              <a:t>Programos formos pildymas</a:t>
            </a:r>
            <a:endParaRPr lang="lt-LT" sz="3200" b="1" dirty="0"/>
          </a:p>
        </p:txBody>
      </p:sp>
      <p:sp>
        <p:nvSpPr>
          <p:cNvPr id="14" name="13 turinio vietos rezervavimo ženklas"/>
          <p:cNvSpPr>
            <a:spLocks noGrp="1"/>
          </p:cNvSpPr>
          <p:nvPr>
            <p:ph idx="1"/>
          </p:nvPr>
        </p:nvSpPr>
        <p:spPr>
          <a:xfrm>
            <a:off x="581891" y="1108364"/>
            <a:ext cx="10415848" cy="5430981"/>
          </a:xfrm>
        </p:spPr>
        <p:txBody>
          <a:bodyPr rtlCol="0">
            <a:normAutofit lnSpcReduction="10000"/>
          </a:bodyPr>
          <a:lstStyle/>
          <a:p>
            <a:r>
              <a:rPr lang="lt-LT" b="1" i="1" dirty="0" smtClean="0"/>
              <a:t>Programos anotacija </a:t>
            </a:r>
            <a:r>
              <a:rPr lang="lt-LT" dirty="0" smtClean="0"/>
              <a:t>(aktualumas reikalingumas, situacijos analizė). </a:t>
            </a:r>
          </a:p>
          <a:p>
            <a:r>
              <a:rPr lang="lt-LT" dirty="0" smtClean="0"/>
              <a:t>Programoje</a:t>
            </a:r>
            <a:r>
              <a:rPr lang="lt-LT" b="1" dirty="0" smtClean="0"/>
              <a:t> </a:t>
            </a:r>
            <a:r>
              <a:rPr lang="lt-LT" dirty="0"/>
              <a:t>nustatomi konkretūs profesinių kompetencijų tobulinimo </a:t>
            </a:r>
            <a:r>
              <a:rPr lang="lt-LT" b="1" i="1" dirty="0"/>
              <a:t>tikslai ir uždaviniai</a:t>
            </a:r>
            <a:r>
              <a:rPr lang="lt-LT" dirty="0"/>
              <a:t>.</a:t>
            </a:r>
          </a:p>
          <a:p>
            <a:pPr lvl="0"/>
            <a:r>
              <a:rPr lang="lt-LT" b="1" i="1" dirty="0" smtClean="0"/>
              <a:t>Turinys ir trukmė</a:t>
            </a:r>
            <a:r>
              <a:rPr lang="lt-LT" dirty="0" smtClean="0"/>
              <a:t>. Programos </a:t>
            </a:r>
            <a:r>
              <a:rPr lang="lt-LT" dirty="0"/>
              <a:t>trukmė yra ne mažesnė kaip 40 ak. val</a:t>
            </a:r>
            <a:r>
              <a:rPr lang="lt-LT" dirty="0" smtClean="0"/>
              <a:t>.:</a:t>
            </a:r>
            <a:r>
              <a:rPr lang="lt-LT" dirty="0"/>
              <a:t> </a:t>
            </a:r>
            <a:r>
              <a:rPr lang="lt-LT" dirty="0" smtClean="0"/>
              <a:t>ne </a:t>
            </a:r>
            <a:r>
              <a:rPr lang="lt-LT" dirty="0"/>
              <a:t>mažiau kaip 30 proc. Programos laiko sudaro tiesioginio kontakto </a:t>
            </a:r>
            <a:r>
              <a:rPr lang="lt-LT" dirty="0" smtClean="0"/>
              <a:t>užsiėmimai.</a:t>
            </a:r>
            <a:endParaRPr lang="lt-LT" dirty="0"/>
          </a:p>
          <a:p>
            <a:r>
              <a:rPr lang="lt-LT" b="1" i="1" dirty="0" smtClean="0"/>
              <a:t>Kompetencijos</a:t>
            </a:r>
            <a:r>
              <a:rPr lang="lt-LT" dirty="0" smtClean="0"/>
              <a:t>. Vadovaujantis </a:t>
            </a:r>
            <a:r>
              <a:rPr lang="nn-NO" dirty="0"/>
              <a:t>2007 m. sausio 15 d. Nr. </a:t>
            </a:r>
            <a:r>
              <a:rPr lang="nn-NO" dirty="0" smtClean="0"/>
              <a:t>ISAK-54</a:t>
            </a:r>
            <a:r>
              <a:rPr lang="lt-LT" dirty="0" smtClean="0"/>
              <a:t>, ŠMM ministro įsakymu.</a:t>
            </a:r>
          </a:p>
          <a:p>
            <a:r>
              <a:rPr lang="lt-LT" dirty="0" smtClean="0"/>
              <a:t>Programos modulių </a:t>
            </a:r>
            <a:r>
              <a:rPr lang="lt-LT" b="1" i="1" dirty="0" smtClean="0"/>
              <a:t>lektoriai</a:t>
            </a:r>
            <a:r>
              <a:rPr lang="lt-LT" dirty="0" smtClean="0"/>
              <a:t>. </a:t>
            </a:r>
          </a:p>
          <a:p>
            <a:r>
              <a:rPr lang="lt-LT" dirty="0"/>
              <a:t>Programos</a:t>
            </a:r>
            <a:r>
              <a:rPr lang="lt-LT" b="1" dirty="0"/>
              <a:t> </a:t>
            </a:r>
            <a:r>
              <a:rPr lang="lt-LT" b="1" i="1" dirty="0" smtClean="0"/>
              <a:t>dalyviai. </a:t>
            </a:r>
          </a:p>
          <a:p>
            <a:r>
              <a:rPr lang="lt-LT" b="1" dirty="0"/>
              <a:t>Programos vykdymo </a:t>
            </a:r>
            <a:r>
              <a:rPr lang="lt-LT" b="1" dirty="0" smtClean="0"/>
              <a:t>data </a:t>
            </a:r>
            <a:r>
              <a:rPr lang="lt-LT" dirty="0" smtClean="0"/>
              <a:t>(kada prasidės ir kada baigsis).</a:t>
            </a:r>
          </a:p>
          <a:p>
            <a:r>
              <a:rPr lang="lt-LT" dirty="0"/>
              <a:t>Programos</a:t>
            </a:r>
            <a:r>
              <a:rPr lang="lt-LT" b="1" dirty="0"/>
              <a:t> </a:t>
            </a:r>
            <a:r>
              <a:rPr lang="lt-LT" b="1" dirty="0" smtClean="0"/>
              <a:t>rengėjo </a:t>
            </a:r>
            <a:r>
              <a:rPr lang="lt-LT" dirty="0" smtClean="0"/>
              <a:t>duomenys. </a:t>
            </a:r>
            <a:endParaRPr lang="lt-LT" i="1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107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693365" y="2766217"/>
            <a:ext cx="2805269" cy="1325563"/>
          </a:xfrm>
        </p:spPr>
        <p:txBody>
          <a:bodyPr>
            <a:normAutofit/>
          </a:bodyPr>
          <a:lstStyle/>
          <a:p>
            <a:pPr algn="ctr"/>
            <a:r>
              <a:rPr lang="lt-LT" sz="3600" dirty="0" smtClean="0"/>
              <a:t>Programos forma</a:t>
            </a:r>
            <a:endParaRPr lang="lt-LT" sz="3600" dirty="0"/>
          </a:p>
        </p:txBody>
      </p:sp>
      <p:pic>
        <p:nvPicPr>
          <p:cNvPr id="6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4849565" cy="6858001"/>
          </a:xfr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435" y="0"/>
            <a:ext cx="4849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32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pavadinimas"/>
          <p:cNvSpPr>
            <a:spLocks noGrp="1"/>
          </p:cNvSpPr>
          <p:nvPr>
            <p:ph type="title"/>
          </p:nvPr>
        </p:nvSpPr>
        <p:spPr>
          <a:xfrm>
            <a:off x="1759528" y="166254"/>
            <a:ext cx="7454438" cy="626659"/>
          </a:xfrm>
        </p:spPr>
        <p:txBody>
          <a:bodyPr rtlCol="0">
            <a:normAutofit fontScale="90000"/>
          </a:bodyPr>
          <a:lstStyle/>
          <a:p>
            <a:r>
              <a:rPr lang="lt-LT" b="1" dirty="0" smtClean="0"/>
              <a:t>Registracija į renginius</a:t>
            </a:r>
            <a:endParaRPr lang="lt-LT" b="1" dirty="0"/>
          </a:p>
        </p:txBody>
      </p:sp>
      <p:sp>
        <p:nvSpPr>
          <p:cNvPr id="14" name="13 turinio vietos rezervavimo ženklas"/>
          <p:cNvSpPr>
            <a:spLocks noGrp="1"/>
          </p:cNvSpPr>
          <p:nvPr>
            <p:ph idx="1"/>
          </p:nvPr>
        </p:nvSpPr>
        <p:spPr>
          <a:xfrm>
            <a:off x="347748" y="1075546"/>
            <a:ext cx="10985270" cy="5682701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lt-LT" dirty="0"/>
          </a:p>
          <a:p>
            <a:r>
              <a:rPr lang="lt-LT" dirty="0" smtClean="0"/>
              <a:t>Pažymėjimas</a:t>
            </a:r>
            <a:r>
              <a:rPr lang="lt-LT" dirty="0"/>
              <a:t>, pažyma išduodamas asmeniui, </a:t>
            </a:r>
            <a:r>
              <a:rPr lang="lt-LT" b="1" dirty="0"/>
              <a:t>kuris sumoka </a:t>
            </a:r>
            <a:r>
              <a:rPr lang="lt-LT" dirty="0"/>
              <a:t>už suteiktas paslaugas pagal Tarnybos pateiktą </a:t>
            </a:r>
            <a:r>
              <a:rPr lang="lt-LT" dirty="0" smtClean="0"/>
              <a:t>sąskaitą</a:t>
            </a:r>
            <a:r>
              <a:rPr lang="lt-LT" dirty="0"/>
              <a:t> </a:t>
            </a:r>
            <a:r>
              <a:rPr lang="lt-LT" dirty="0" smtClean="0"/>
              <a:t>(kai moka įstaiga). </a:t>
            </a:r>
          </a:p>
          <a:p>
            <a:r>
              <a:rPr lang="lt-LT" dirty="0" smtClean="0"/>
              <a:t>Jei dalyvis moka iš savo lėšų, mokėjimą atlieka </a:t>
            </a:r>
            <a:r>
              <a:rPr lang="lt-LT" b="1" dirty="0" smtClean="0"/>
              <a:t>likus ne mažiau 2 dienoms iki renginio pradžios</a:t>
            </a:r>
            <a:r>
              <a:rPr lang="lt-LT" dirty="0" smtClean="0"/>
              <a:t>. </a:t>
            </a:r>
          </a:p>
          <a:p>
            <a:r>
              <a:rPr lang="lt-LT" dirty="0" smtClean="0"/>
              <a:t>Dalyviai </a:t>
            </a:r>
            <a:r>
              <a:rPr lang="lt-LT" dirty="0"/>
              <a:t>į kvalifikacijos tobulinimo programos modulius </a:t>
            </a:r>
            <a:r>
              <a:rPr lang="lt-LT" b="1" dirty="0"/>
              <a:t>registruojasi</a:t>
            </a:r>
            <a:r>
              <a:rPr lang="lt-LT" dirty="0"/>
              <a:t> SEMIPLIUS sistemoje ir </a:t>
            </a:r>
            <a:r>
              <a:rPr lang="lt-LT" b="1" dirty="0"/>
              <a:t>gali atšaukti </a:t>
            </a:r>
            <a:r>
              <a:rPr lang="lt-LT" dirty="0"/>
              <a:t>savo dalyvavimą likus </a:t>
            </a:r>
            <a:r>
              <a:rPr lang="lt-LT" b="1" dirty="0"/>
              <a:t>ne mažiau kaip 2 dienoms iki renginio pradžios. 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221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1201400" cy="817852"/>
          </a:xfrm>
        </p:spPr>
        <p:txBody>
          <a:bodyPr/>
          <a:lstStyle/>
          <a:p>
            <a:pPr algn="ctr"/>
            <a:r>
              <a:rPr lang="lt-LT" b="1" dirty="0" smtClean="0"/>
              <a:t>Pažymų ir pažymėjimų išdavimas 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52400" y="970252"/>
            <a:ext cx="11679382" cy="5887748"/>
          </a:xfrm>
        </p:spPr>
        <p:txBody>
          <a:bodyPr>
            <a:normAutofit/>
          </a:bodyPr>
          <a:lstStyle/>
          <a:p>
            <a:pPr lvl="0"/>
            <a:r>
              <a:rPr lang="lt-LT" dirty="0"/>
              <a:t>Ilgalaikės kvalifikacijos tobulinimo programos </a:t>
            </a:r>
            <a:r>
              <a:rPr lang="lt-LT" b="1" dirty="0"/>
              <a:t>pažymėjimas </a:t>
            </a:r>
            <a:r>
              <a:rPr lang="lt-LT" b="1" dirty="0" smtClean="0"/>
              <a:t> </a:t>
            </a:r>
            <a:r>
              <a:rPr lang="lt-LT" dirty="0" smtClean="0"/>
              <a:t>išduodamas </a:t>
            </a:r>
            <a:r>
              <a:rPr lang="lt-LT" dirty="0"/>
              <a:t>asmeniui, kuris įvykdo visą, </a:t>
            </a:r>
            <a:r>
              <a:rPr lang="lt-LT" b="1" dirty="0"/>
              <a:t>ne trumpesnę kaip 40 ak. val. </a:t>
            </a:r>
            <a:r>
              <a:rPr lang="lt-LT" dirty="0"/>
              <a:t>trukmės kvalifikacijos tobulinimo programą.  </a:t>
            </a:r>
            <a:endParaRPr lang="lt-LT" dirty="0" smtClean="0"/>
          </a:p>
          <a:p>
            <a:pPr lvl="0"/>
            <a:r>
              <a:rPr lang="lt-LT" b="1" dirty="0" smtClean="0"/>
              <a:t>Pažymos</a:t>
            </a:r>
            <a:r>
              <a:rPr lang="lt-LT" dirty="0" smtClean="0"/>
              <a:t> išduodamos </a:t>
            </a:r>
            <a:r>
              <a:rPr lang="lt-LT" dirty="0"/>
              <a:t>dalyvavusiems </a:t>
            </a:r>
            <a:r>
              <a:rPr lang="lt-LT" b="1" dirty="0"/>
              <a:t>trumpesniuose nei 40 ak. val</a:t>
            </a:r>
            <a:r>
              <a:rPr lang="lt-LT" dirty="0"/>
              <a:t>. kvalifikacijos tobulinimo renginiuose. </a:t>
            </a:r>
            <a:endParaRPr lang="lt-LT" dirty="0" smtClean="0"/>
          </a:p>
          <a:p>
            <a:pPr lvl="0"/>
            <a:r>
              <a:rPr lang="lt-LT" dirty="0" smtClean="0"/>
              <a:t>Jei </a:t>
            </a:r>
            <a:r>
              <a:rPr lang="lt-LT" dirty="0"/>
              <a:t>dalyvis įvykdo </a:t>
            </a:r>
            <a:r>
              <a:rPr lang="lt-LT" b="1" dirty="0"/>
              <a:t>ne visą ilgalaikę kvalifikacijos tobulinimo programą</a:t>
            </a:r>
            <a:r>
              <a:rPr lang="lt-LT" dirty="0"/>
              <a:t>, jam išduodama </a:t>
            </a:r>
            <a:r>
              <a:rPr lang="lt-LT" b="1" dirty="0"/>
              <a:t>pažyma</a:t>
            </a:r>
            <a:r>
              <a:rPr lang="lt-LT" dirty="0"/>
              <a:t>, </a:t>
            </a:r>
            <a:endParaRPr lang="lt-LT" dirty="0" smtClean="0"/>
          </a:p>
          <a:p>
            <a:pPr lvl="0"/>
            <a:r>
              <a:rPr lang="lt-LT" dirty="0" smtClean="0"/>
              <a:t>Asmeniui</a:t>
            </a:r>
            <a:r>
              <a:rPr lang="lt-LT" dirty="0"/>
              <a:t>, </a:t>
            </a:r>
            <a:r>
              <a:rPr lang="lt-LT" b="1" dirty="0"/>
              <a:t>vedusiam ar organizavusiam</a:t>
            </a:r>
            <a:r>
              <a:rPr lang="lt-LT" dirty="0"/>
              <a:t> kvalifikacijos tobulinimo renginį (seminarus, paskaitas, atviras pamokas ir t.t.), organizavusiam parodą, metodines dienas bei parengusiam kūrybinius/metodinius darbus, kvalifikacijos tobulinimo renginyje pristačiusiam pranešimą, išduodama </a:t>
            </a:r>
            <a:r>
              <a:rPr lang="lt-LT" b="1" dirty="0"/>
              <a:t>pažyma</a:t>
            </a:r>
            <a:r>
              <a:rPr lang="lt-LT" dirty="0"/>
              <a:t>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08177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829695" y="1846881"/>
            <a:ext cx="2512740" cy="3331947"/>
          </a:xfrm>
        </p:spPr>
        <p:txBody>
          <a:bodyPr>
            <a:normAutofit/>
          </a:bodyPr>
          <a:lstStyle/>
          <a:p>
            <a:pPr algn="ctr"/>
            <a:r>
              <a:rPr lang="lt-LT" sz="2800" dirty="0" smtClean="0"/>
              <a:t>Pažymėjimai ir pažymos</a:t>
            </a:r>
            <a:endParaRPr lang="lt-LT" sz="2800" dirty="0"/>
          </a:p>
        </p:txBody>
      </p:sp>
      <p:pic>
        <p:nvPicPr>
          <p:cNvPr id="5" name="Turinio vietos rezervavimo ženklas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49564" cy="6858000"/>
          </a:xfr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435" y="0"/>
            <a:ext cx="4849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67784"/>
          </a:xfrm>
        </p:spPr>
        <p:txBody>
          <a:bodyPr/>
          <a:lstStyle/>
          <a:p>
            <a:pPr algn="ctr"/>
            <a:r>
              <a:rPr lang="lt-LT" b="1" dirty="0" smtClean="0"/>
              <a:t>APKLAUSA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42947452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533400" y="191683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/>
              <a:t>JŪSŲ KLAUSIMAI </a:t>
            </a:r>
            <a:br>
              <a:rPr lang="lt-LT" b="1" dirty="0"/>
            </a:b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4336473"/>
            <a:ext cx="10515600" cy="1840490"/>
          </a:xfrm>
        </p:spPr>
        <p:txBody>
          <a:bodyPr/>
          <a:lstStyle/>
          <a:p>
            <a:pPr marL="0" indent="0" algn="ctr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5585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3643" y="0"/>
            <a:ext cx="10974049" cy="1325563"/>
          </a:xfrm>
        </p:spPr>
        <p:txBody>
          <a:bodyPr>
            <a:normAutofit fontScale="90000"/>
          </a:bodyPr>
          <a:lstStyle/>
          <a:p>
            <a:r>
              <a:rPr lang="lt-LT" dirty="0"/>
              <a:t>Ilgalaikė kvalifikacijos tobulinimo programa ir jos įgyvendinimo formos</a:t>
            </a:r>
            <a:r>
              <a:rPr lang="lt-LT" dirty="0" smtClean="0"/>
              <a:t>. (1)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63643" y="1495842"/>
            <a:ext cx="10515600" cy="5084840"/>
          </a:xfrm>
          <a:solidFill>
            <a:schemeClr val="bg1">
              <a:alpha val="80000"/>
            </a:schemeClr>
          </a:solidFill>
        </p:spPr>
        <p:txBody>
          <a:bodyPr>
            <a:normAutofit fontScale="70000" lnSpcReduction="20000"/>
          </a:bodyPr>
          <a:lstStyle/>
          <a:p>
            <a:pPr lvl="0"/>
            <a:r>
              <a:rPr lang="lt-LT" b="1" dirty="0"/>
              <a:t>kursai</a:t>
            </a:r>
            <a:r>
              <a:rPr lang="lt-LT" dirty="0"/>
              <a:t> – išsamus ir kryptingas, ne mažiau kaip 30 ak. val. trunkantis mokymas pagal nustatytą kvalifikacijos tobulinimo programą tam tikrai veiklai atlikti;</a:t>
            </a:r>
          </a:p>
          <a:p>
            <a:pPr lvl="0"/>
            <a:r>
              <a:rPr lang="lt-LT" b="1" dirty="0"/>
              <a:t>seminaras</a:t>
            </a:r>
            <a:r>
              <a:rPr lang="lt-LT" dirty="0"/>
              <a:t> – ne mažiau nei 6 ak. val. trukmės lektoriaus vadovaujama interaktyvi dalyvių sąveika pagal Programą;</a:t>
            </a:r>
          </a:p>
          <a:p>
            <a:pPr lvl="0"/>
            <a:r>
              <a:rPr lang="lt-LT" b="1" dirty="0"/>
              <a:t>paskaita</a:t>
            </a:r>
            <a:r>
              <a:rPr lang="lt-LT" dirty="0"/>
              <a:t> – išsamus, nuoseklus žodinės temos dėstymas ne trumpesnis nei 1 ak. val. </a:t>
            </a:r>
          </a:p>
          <a:p>
            <a:pPr lvl="0"/>
            <a:r>
              <a:rPr lang="lt-LT" b="1" dirty="0"/>
              <a:t>paroda</a:t>
            </a:r>
            <a:r>
              <a:rPr lang="lt-LT" dirty="0"/>
              <a:t> – pažangios edukacinės/pedagoginės/meninės patirties viešas rodymas ir/ar stebėjimas, analizavimas, aptarimas;</a:t>
            </a:r>
          </a:p>
          <a:p>
            <a:pPr lvl="0"/>
            <a:r>
              <a:rPr lang="lt-LT" b="1" dirty="0"/>
              <a:t>konferencija</a:t>
            </a:r>
            <a:r>
              <a:rPr lang="lt-LT" dirty="0"/>
              <a:t> – teorinis, praktinis, diskusinis susirinkimas, pasitarimas, trunkantis ne mažiau nei 6 ak. val.;</a:t>
            </a:r>
          </a:p>
          <a:p>
            <a:pPr lvl="0"/>
            <a:r>
              <a:rPr lang="lt-LT" b="1" dirty="0"/>
              <a:t>stažuotė (ilgalaikė ar trumpalaikė)</a:t>
            </a:r>
            <a:r>
              <a:rPr lang="lt-LT" dirty="0"/>
              <a:t> – veikla, kuria siekiama įgyti praktinės veiklos patirties;</a:t>
            </a:r>
          </a:p>
          <a:p>
            <a:pPr lvl="0"/>
            <a:r>
              <a:rPr lang="lt-LT" b="1" dirty="0"/>
              <a:t>edukacinė išvyka-seminaras</a:t>
            </a:r>
            <a:r>
              <a:rPr lang="lt-LT" dirty="0"/>
              <a:t> – kompetencijų tobulinimas dalinantis gerąja patirtimi kitoje švietimo ar kultūros įstaigoje;</a:t>
            </a:r>
          </a:p>
          <a:p>
            <a:pPr lvl="0"/>
            <a:r>
              <a:rPr lang="lt-LT" b="1" dirty="0"/>
              <a:t>atvira pamoka/veikla</a:t>
            </a:r>
            <a:r>
              <a:rPr lang="lt-LT" dirty="0"/>
              <a:t> – suplanuotos ir specialiai parengtos pamokos/veiklos vedimas/organizavimas ir/ar stebėjimas, analizavimas, vertinimas;</a:t>
            </a:r>
          </a:p>
          <a:p>
            <a:pPr lvl="0"/>
            <a:r>
              <a:rPr lang="lt-LT" b="1" dirty="0"/>
              <a:t>konsultacija</a:t>
            </a:r>
            <a:r>
              <a:rPr lang="lt-LT" dirty="0"/>
              <a:t> – konsultantų ar kitų specialistų konsultacinė veikla aktualiais klausimais;</a:t>
            </a:r>
          </a:p>
          <a:p>
            <a:pPr lvl="0"/>
            <a:r>
              <a:rPr lang="lt-LT" b="1" dirty="0"/>
              <a:t>metodinė diena</a:t>
            </a:r>
            <a:r>
              <a:rPr lang="lt-LT" dirty="0"/>
              <a:t> – dalykinis profesinis mokytojų bendradarbiavimas, dalijimasis gerąja patirtimi pagal iš anksto parengtą darbotvarkę;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007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3643" y="0"/>
            <a:ext cx="11123950" cy="1325563"/>
          </a:xfrm>
        </p:spPr>
        <p:txBody>
          <a:bodyPr>
            <a:normAutofit fontScale="90000"/>
          </a:bodyPr>
          <a:lstStyle/>
          <a:p>
            <a:r>
              <a:rPr lang="lt-LT" dirty="0"/>
              <a:t>Ilgalaikė kvalifikacijos tobulinimo programa ir jos įgyvendinimo formos</a:t>
            </a:r>
            <a:r>
              <a:rPr lang="lt-LT" dirty="0" smtClean="0"/>
              <a:t>. (2)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63643" y="1495842"/>
            <a:ext cx="11423754" cy="5249732"/>
          </a:xfrm>
          <a:solidFill>
            <a:schemeClr val="bg1">
              <a:alpha val="80000"/>
            </a:schemeClr>
          </a:solidFill>
        </p:spPr>
        <p:txBody>
          <a:bodyPr>
            <a:normAutofit fontScale="70000" lnSpcReduction="20000"/>
          </a:bodyPr>
          <a:lstStyle/>
          <a:p>
            <a:pPr lvl="0"/>
            <a:r>
              <a:rPr lang="lt-LT" b="1" dirty="0"/>
              <a:t>praktikumas</a:t>
            </a:r>
            <a:r>
              <a:rPr lang="lt-LT" dirty="0"/>
              <a:t> – trumpalaikė, interaktyvi atitinkamos srities specialisto ir dalyvių sąveika, konkretiems praktiniams klausimams išsiaiškinti/spręsti;</a:t>
            </a:r>
          </a:p>
          <a:p>
            <a:pPr lvl="0"/>
            <a:r>
              <a:rPr lang="lt-LT" b="1" dirty="0" err="1"/>
              <a:t>supervizija</a:t>
            </a:r>
            <a:r>
              <a:rPr lang="lt-LT" dirty="0"/>
              <a:t> – profesinių santykių konsultavimas, kurio metu ieškomas ir randamas tinkamas probleminės situacijos sprendimas;</a:t>
            </a:r>
          </a:p>
          <a:p>
            <a:pPr lvl="0"/>
            <a:r>
              <a:rPr lang="lt-LT" b="1" dirty="0"/>
              <a:t>mini mokymai</a:t>
            </a:r>
            <a:r>
              <a:rPr lang="lt-LT" dirty="0"/>
              <a:t> – į praktiką orientuoti profesinės raidos renginiai, skirti konkrečios mokyklos bendruomenei bei susiję su mokytojo veiklos planavimu, ugdymo proceso organizavimu, tikslingu mokinių tarpusavio, mokinių ir mokytojo bendradarbiavimu, aktyviu mokinių darbu pamokose;</a:t>
            </a:r>
          </a:p>
          <a:p>
            <a:pPr lvl="0"/>
            <a:r>
              <a:rPr lang="lt-LT" b="1" dirty="0"/>
              <a:t>informacinis renginys</a:t>
            </a:r>
            <a:r>
              <a:rPr lang="lt-LT" dirty="0"/>
              <a:t> – trumpas renginys, kurio metu pateikiama aktuali informacija;</a:t>
            </a:r>
          </a:p>
          <a:p>
            <a:pPr lvl="0"/>
            <a:r>
              <a:rPr lang="lt-LT" b="1" dirty="0"/>
              <a:t>kūrybinės dirbtuvės</a:t>
            </a:r>
            <a:r>
              <a:rPr lang="lt-LT" dirty="0"/>
              <a:t> – praktinė veikla, pagrįsta dalyvių kūrybiškumu;</a:t>
            </a:r>
          </a:p>
          <a:p>
            <a:pPr lvl="0"/>
            <a:r>
              <a:rPr lang="lt-LT" b="1" dirty="0"/>
              <a:t>metodinių būrelių susitikimai</a:t>
            </a:r>
            <a:r>
              <a:rPr lang="lt-LT" dirty="0"/>
              <a:t> – mokytojų grupių pagal dėstomą dalyką/ugdymo pakopą susitikimai, kuriuose aptariami ugdymo klausimai;</a:t>
            </a:r>
          </a:p>
          <a:p>
            <a:pPr lvl="0"/>
            <a:r>
              <a:rPr lang="lt-LT" b="1" dirty="0"/>
              <a:t>praktinės patirties sklaidos renginys</a:t>
            </a:r>
            <a:r>
              <a:rPr lang="lt-LT" dirty="0"/>
              <a:t> – renginys, kurio metu praktikai (mokytojai, švietimo įstaigų vadovai, pagalbos specialistai) dalijasi praktinės veiklos patirtimi su kitais dalyviais.</a:t>
            </a:r>
          </a:p>
          <a:p>
            <a:pPr lvl="0"/>
            <a:r>
              <a:rPr lang="lt-LT" b="1" dirty="0"/>
              <a:t>nuotolinis mokymasis</a:t>
            </a:r>
            <a:r>
              <a:rPr lang="lt-LT" dirty="0"/>
              <a:t> – tai nuoseklus savarankiškas ar grupinis mokymas(</a:t>
            </a:r>
            <a:r>
              <a:rPr lang="lt-LT" dirty="0" err="1"/>
              <a:t>is</a:t>
            </a:r>
            <a:r>
              <a:rPr lang="lt-LT" dirty="0"/>
              <a:t>), kai besimokančiuosius ir mokytoją/dėstytoją skiria atstumas ir/ar laikas, o bendravimas ir bendradarbiavimas bei mokymosi medžiaga pateikiama informacinėmis ir komunikacinėmis technologijomis (IKT);</a:t>
            </a:r>
          </a:p>
          <a:p>
            <a:pPr lvl="0"/>
            <a:r>
              <a:rPr lang="lt-LT" b="1" dirty="0"/>
              <a:t>kolegialus mokymasis</a:t>
            </a:r>
            <a:r>
              <a:rPr lang="lt-LT" dirty="0"/>
              <a:t> – komandinio pedagogų darbo metodas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8831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33784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1219768" y="5008729"/>
            <a:ext cx="9752463" cy="968991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t-LT" u="sng" dirty="0">
                <a:solidFill>
                  <a:srgbClr val="0070C0"/>
                </a:solidFill>
                <a:hlinkClick r:id="rId7"/>
              </a:rPr>
              <a:t>https://</a:t>
            </a:r>
            <a:r>
              <a:rPr lang="lt-LT" u="sng" dirty="0" smtClean="0">
                <a:solidFill>
                  <a:srgbClr val="0070C0"/>
                </a:solidFill>
                <a:hlinkClick r:id="rId7"/>
              </a:rPr>
              <a:t>e-seimas.lrs.lt/portal/legalAct/lt/TAD/TAIS.291726</a:t>
            </a:r>
            <a:endParaRPr lang="lt-LT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lt-LT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76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66005" y="115743"/>
            <a:ext cx="9127375" cy="540963"/>
          </a:xfrm>
        </p:spPr>
        <p:txBody>
          <a:bodyPr rtlCol="0">
            <a:normAutofit fontScale="90000"/>
          </a:bodyPr>
          <a:lstStyle/>
          <a:p>
            <a:r>
              <a:rPr lang="lt-LT" sz="3200" dirty="0"/>
              <a:t>1</a:t>
            </a:r>
            <a:r>
              <a:rPr lang="lt-LT" sz="3200" dirty="0" smtClean="0"/>
              <a:t>. MOKYTOJO BENDRAKULTŪRINĖ KOMPETENCIJ</a:t>
            </a:r>
            <a:r>
              <a:rPr lang="en-US" sz="3200" dirty="0"/>
              <a:t>A</a:t>
            </a:r>
            <a:endParaRPr lang="lt-LT" sz="3200" dirty="0"/>
          </a:p>
        </p:txBody>
      </p:sp>
      <p:graphicFrame>
        <p:nvGraphicFramePr>
          <p:cNvPr id="9" name="8 turinio vietos rezervavimo ženklas" descr="Vertikaliojo stačiakampių sąrašo diagrama, kurioje 3 grupės išdėstytos viena po kita, ir po kiekviena grupe pateikiamas ženklelių sąraš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1591981"/>
              </p:ext>
            </p:extLst>
          </p:nvPr>
        </p:nvGraphicFramePr>
        <p:xfrm>
          <a:off x="83127" y="731520"/>
          <a:ext cx="11945389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74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66006" y="373437"/>
            <a:ext cx="8518229" cy="540963"/>
          </a:xfrm>
        </p:spPr>
        <p:txBody>
          <a:bodyPr rtlCol="0">
            <a:normAutofit fontScale="90000"/>
          </a:bodyPr>
          <a:lstStyle/>
          <a:p>
            <a:r>
              <a:rPr lang="lt-LT" sz="3200" dirty="0" smtClean="0"/>
              <a:t>2. MOKYTOJO PROFESI</a:t>
            </a:r>
            <a:r>
              <a:rPr lang="en-US" sz="3200" dirty="0" smtClean="0"/>
              <a:t>N</a:t>
            </a:r>
            <a:r>
              <a:rPr lang="lt-LT" sz="3200" dirty="0" smtClean="0"/>
              <a:t>ĖS </a:t>
            </a:r>
            <a:r>
              <a:rPr lang="lt-LT" sz="3200" dirty="0"/>
              <a:t>KOMPETENCIJOS</a:t>
            </a:r>
          </a:p>
        </p:txBody>
      </p:sp>
      <p:graphicFrame>
        <p:nvGraphicFramePr>
          <p:cNvPr id="9" name="8 turinio vietos rezervavimo ženklas" descr="Vertikaliojo stačiakampių sąrašo diagrama, kurioje 3 grupės išdėstytos viena po kita, ir po kiekviena grupe pateikiamas ženklelių sąraš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0796725"/>
              </p:ext>
            </p:extLst>
          </p:nvPr>
        </p:nvGraphicFramePr>
        <p:xfrm>
          <a:off x="0" y="731520"/>
          <a:ext cx="11945389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728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66007" y="373437"/>
            <a:ext cx="8803042" cy="540963"/>
          </a:xfrm>
        </p:spPr>
        <p:txBody>
          <a:bodyPr rtlCol="0">
            <a:normAutofit fontScale="90000"/>
          </a:bodyPr>
          <a:lstStyle/>
          <a:p>
            <a:r>
              <a:rPr lang="lt-LT" sz="3200" dirty="0"/>
              <a:t>2. MOKYTOJO PROFESI</a:t>
            </a:r>
            <a:r>
              <a:rPr lang="en-US" sz="3200" dirty="0"/>
              <a:t>N</a:t>
            </a:r>
            <a:r>
              <a:rPr lang="lt-LT" sz="3200" dirty="0"/>
              <a:t>ĖS KOMPETENCIJOS</a:t>
            </a:r>
          </a:p>
        </p:txBody>
      </p:sp>
      <p:graphicFrame>
        <p:nvGraphicFramePr>
          <p:cNvPr id="9" name="8 turinio vietos rezervavimo ženklas" descr="Vertikaliojo stačiakampių sąrašo diagrama, kurioje 3 grupės išdėstytos viena po kita, ir po kiekviena grupe pateikiamas ženklelių sąraš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1198402"/>
              </p:ext>
            </p:extLst>
          </p:nvPr>
        </p:nvGraphicFramePr>
        <p:xfrm>
          <a:off x="0" y="731520"/>
          <a:ext cx="11945389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391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66007" y="373437"/>
            <a:ext cx="8233416" cy="540963"/>
          </a:xfrm>
        </p:spPr>
        <p:txBody>
          <a:bodyPr rtlCol="0">
            <a:normAutofit fontScale="90000"/>
          </a:bodyPr>
          <a:lstStyle/>
          <a:p>
            <a:r>
              <a:rPr lang="lt-LT" sz="3200" dirty="0"/>
              <a:t>2. MOKYTOJO PROFESI</a:t>
            </a:r>
            <a:r>
              <a:rPr lang="en-US" sz="3200" dirty="0"/>
              <a:t>N</a:t>
            </a:r>
            <a:r>
              <a:rPr lang="lt-LT" sz="3200" dirty="0"/>
              <a:t>ĖS KOMPETENCIJOS</a:t>
            </a:r>
          </a:p>
        </p:txBody>
      </p:sp>
      <p:graphicFrame>
        <p:nvGraphicFramePr>
          <p:cNvPr id="9" name="8 turinio vietos rezervavimo ženklas" descr="Vertikaliojo stačiakampių sąrašo diagrama, kurioje 3 grupės išdėstytos viena po kita, ir po kiekviena grupe pateikiamas ženklelių sąraš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0469089"/>
              </p:ext>
            </p:extLst>
          </p:nvPr>
        </p:nvGraphicFramePr>
        <p:xfrm>
          <a:off x="0" y="731520"/>
          <a:ext cx="11945389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160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lancholiško abstraktaus dizaino šablon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6713695_TF03460530" id="{C3BF34FD-0079-4B6B-B65E-0112F53B32AE}" vid="{FA27FC14-F20C-4661-B526-CE2B58F8FB8F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Melancholiško abstraktaus dizaino skaidrės</Template>
  <TotalTime>665</TotalTime>
  <Words>1813</Words>
  <Application>Microsoft Office PowerPoint</Application>
  <PresentationFormat>Plačiaekranė</PresentationFormat>
  <Paragraphs>181</Paragraphs>
  <Slides>28</Slides>
  <Notes>19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28</vt:i4>
      </vt:variant>
    </vt:vector>
  </HeadingPairs>
  <TitlesOfParts>
    <vt:vector size="32" baseType="lpstr">
      <vt:lpstr>Arial</vt:lpstr>
      <vt:lpstr>Calibri</vt:lpstr>
      <vt:lpstr>Century Gothic</vt:lpstr>
      <vt:lpstr>Melancholiško abstraktaus dizaino šablonas</vt:lpstr>
      <vt:lpstr>„Ilgalaikių kvalifikacijos tobulinimo programų rengimas“ </vt:lpstr>
      <vt:lpstr>VALSTYBINIŲ IR SAVIVALDYBIŲ ŠVIETIMO ĮSTAIGŲ (IŠSKYRUS AUKŠTĄSIAS MOKYKLAS) VADOVŲ, JŲ PAVADUOTOJŲ UGDYMUI, UGDYMĄ ORGANIZUOJANČIŲ SKYRIŲ VEDĖJŲ, MOKYTOJŲ, PAGALBOS MOKINIUI SPECIALISTŲ KVALIFIKACIJOS TOBULINIMO NUOSTATAI  2019 m. lapkričio 25 d. įsakymo Nr. V-1367 </vt:lpstr>
      <vt:lpstr>Ilgalaikė kvalifikacijos tobulinimo programa ir jos įgyvendinimo formos. (1)</vt:lpstr>
      <vt:lpstr>Ilgalaikė kvalifikacijos tobulinimo programa ir jos įgyvendinimo formos. (2)</vt:lpstr>
      <vt:lpstr>„PowerPoint“ pateiktis</vt:lpstr>
      <vt:lpstr>1. MOKYTOJO BENDRAKULTŪRINĖ KOMPETENCIJA</vt:lpstr>
      <vt:lpstr>2. MOKYTOJO PROFESINĖS KOMPETENCIJOS</vt:lpstr>
      <vt:lpstr>2. MOKYTOJO PROFESINĖS KOMPETENCIJOS</vt:lpstr>
      <vt:lpstr>2. MOKYTOJO PROFESINĖS KOMPETENCIJOS</vt:lpstr>
      <vt:lpstr>2. MOKYTOJO PROFESINĖS KOMPETENCIJOS</vt:lpstr>
      <vt:lpstr>2. MOKYTOJO PROFESINĖS KOMPETENCIJOS</vt:lpstr>
      <vt:lpstr>2. MOKYTOJO PROFESINĖS KOMPETENCIJOS</vt:lpstr>
      <vt:lpstr>2. MOKYTOJO PROFESINĖS KOMPETENCIJOS</vt:lpstr>
      <vt:lpstr>2. MOKYTOJO PROFESINĖS KOMPETENCIJOS</vt:lpstr>
      <vt:lpstr>3. MOKYTOJO BENDROSIOS KOMPETENCIJOS</vt:lpstr>
      <vt:lpstr>3. MOKYTOJO BENDROSIOS KOMPETENCIJOS</vt:lpstr>
      <vt:lpstr>3. MOKYTOJO BENDROSIOS KOMPETENCIJOS</vt:lpstr>
      <vt:lpstr>3. MOKYTOJO BENDROSIOS KOMPETENCIJOS</vt:lpstr>
      <vt:lpstr>3. MOKYTOJO BENDROSIOS KOMPETENCIJOS</vt:lpstr>
      <vt:lpstr>4. MOKYTOJO SPECIALIOSIOS KOMPETENCIJOS</vt:lpstr>
      <vt:lpstr>Pažymėjimai ir pažymos</vt:lpstr>
      <vt:lpstr>Programos formos pildymas</vt:lpstr>
      <vt:lpstr>Programos forma</vt:lpstr>
      <vt:lpstr>Registracija į renginius</vt:lpstr>
      <vt:lpstr>Pažymų ir pažymėjimų išdavimas </vt:lpstr>
      <vt:lpstr>Pažymėjimai ir pažymos</vt:lpstr>
      <vt:lpstr>APKLAUSA</vt:lpstr>
      <vt:lpstr>JŪSŲ KLAUSIMAI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„Ilgalaikių kvalifikacijos tobulinimo programų rengimas“</dc:title>
  <dc:creator>Admin</dc:creator>
  <cp:lastModifiedBy>Admin</cp:lastModifiedBy>
  <cp:revision>46</cp:revision>
  <dcterms:created xsi:type="dcterms:W3CDTF">2021-02-04T11:19:07Z</dcterms:created>
  <dcterms:modified xsi:type="dcterms:W3CDTF">2021-02-18T08:48:10Z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