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5" r:id="rId15"/>
    <p:sldId id="269" r:id="rId16"/>
    <p:sldId id="276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98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542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60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298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086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54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541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962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220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831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72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8C03-C746-4550-A1BD-8BF28D87A312}" type="datetimeFigureOut">
              <a:rPr lang="lt-LT" smtClean="0"/>
              <a:t>2021.06.23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086A-E27D-4844-9D51-82B7652E8E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09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INTERPRETACIJOS DAILĖS PAMOKOSE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400800" cy="1752600"/>
          </a:xfrm>
        </p:spPr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Dailės mokytoja metodininkė </a:t>
            </a:r>
          </a:p>
          <a:p>
            <a:r>
              <a:rPr lang="lt-L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Rusnė </a:t>
            </a:r>
            <a:r>
              <a:rPr lang="lt-LT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Feiferienė</a:t>
            </a:r>
            <a:endParaRPr lang="lt-L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Kėdainių profesinio rengimo centras</a:t>
            </a:r>
            <a:endParaRPr lang="lt-L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2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ktu sale\Desktop\inCollage_20210606_2117543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12374" r="-108" b="9452"/>
          <a:stretch/>
        </p:blipFill>
        <p:spPr bwMode="auto">
          <a:xfrm>
            <a:off x="1043608" y="655320"/>
            <a:ext cx="7416825" cy="57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0" y="1011208"/>
            <a:ext cx="8748464" cy="424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3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IMPROVIZACIJOS 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ktu sale\Desktop\Pranas Mažeika 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6078" r="2792" b="4723"/>
          <a:stretch/>
        </p:blipFill>
        <p:spPr bwMode="auto">
          <a:xfrm>
            <a:off x="1310639" y="1402080"/>
            <a:ext cx="661416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5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BURBULAI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 descr="C:\Users\Aktu sale\Desktop\Skaistė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423" y="-279737"/>
            <a:ext cx="4681170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0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EKOLOGIŠKA DAILĖ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ktu sale\Desktop\Nedo Milašia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0" b="14319"/>
          <a:stretch/>
        </p:blipFill>
        <p:spPr bwMode="auto">
          <a:xfrm>
            <a:off x="1517536" y="1484784"/>
            <a:ext cx="608522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0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BUITIES DAIKTAI DIZAINE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ktu sale\Desktop\Simo Naruševičia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26067" r="1050" b="29538"/>
          <a:stretch/>
        </p:blipFill>
        <p:spPr bwMode="auto">
          <a:xfrm>
            <a:off x="1259632" y="1412776"/>
            <a:ext cx="6964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1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ktu sale\Desktop\03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-2354" r="9134" b="2354"/>
          <a:stretch/>
        </p:blipFill>
        <p:spPr bwMode="auto">
          <a:xfrm rot="16200000">
            <a:off x="1602732" y="-453928"/>
            <a:ext cx="586652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4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tu sale\Desktop\Aldo komp.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/>
          <a:stretch/>
        </p:blipFill>
        <p:spPr bwMode="auto">
          <a:xfrm>
            <a:off x="971600" y="620688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7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POILSIS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ktu sale\Desktop\05-03 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9" b="16365"/>
          <a:stretch/>
        </p:blipFill>
        <p:spPr bwMode="auto">
          <a:xfrm>
            <a:off x="1907704" y="1257498"/>
            <a:ext cx="5256584" cy="51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6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MINČIŲ GEOGRAFIJA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IDĖJOMIS DALINTASI SU IES MUSIC MARTIN I SOLER KOLEGOMIS „ERASMUS+“ 1 VIZITO METU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3314" name="Picture 2" descr="C:\Users\Aktu sale\Desktop\IMG_0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73464"/>
            <a:ext cx="5616624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0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ĮŽANGA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NAUJŲ IDĖJŲ PAIEŠKŲ DAILĖS PAMOKOSE PRIEŽASTYS:</a:t>
            </a:r>
          </a:p>
          <a:p>
            <a:pPr marL="0" indent="0">
              <a:buNone/>
            </a:pPr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NUOTOLINIS MOKYMASIS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DAILĖS RAIŠKOS PAGYVINIMAS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INOVATYVUMO POREIKIS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ŽAISMINGO PROCESO KŪRIMAS</a:t>
            </a:r>
          </a:p>
          <a:p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PLANUOJAMI PASIEKIMAI: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IEŠKOS NETRADICINIŲ RAIŠKOS BŪDŲ</a:t>
            </a:r>
          </a:p>
          <a:p>
            <a:pPr marL="0" indent="0"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NAUDOS INOVATYVIAS TECHNOLOGIJAS</a:t>
            </a:r>
          </a:p>
          <a:p>
            <a:pPr marL="0" indent="0"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INTERPRETUOS TRADICINĮ MENĄ</a:t>
            </a:r>
          </a:p>
          <a:p>
            <a:pPr marL="0" indent="0"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UGDYSIS KULTŪRINES KOMPETENCIJAS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2308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METODAI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Aktu sale\Desktop\mokinių foto\dinami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2602"/>
            <a:ext cx="8768973" cy="49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8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SKIRTINGŲ MATMENŲ KOMPOZICIJA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DARBO EIGA: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NUPIEŠTI OBJEKTĄ (AUGALĄ, GYVŪNĄ, PASTATĄ...)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PASIRINKTI NORIMĄ BUITIES DAIKTĄ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PAGAL KONTEKSTĄ SUKURTI KOMPOZICIJĄ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PADARYTI FOTOGRAFIJĄ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0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tu sale\Desktop\chupa chu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7349" r="8196" b="3106"/>
          <a:stretch/>
        </p:blipFill>
        <p:spPr bwMode="auto">
          <a:xfrm rot="5400000">
            <a:off x="1320503" y="487809"/>
            <a:ext cx="6201043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8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tu sale\Desktop\konserva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t="14707" r="23070" b="14337"/>
          <a:stretch/>
        </p:blipFill>
        <p:spPr bwMode="auto">
          <a:xfrm rot="5400000">
            <a:off x="765488" y="-253320"/>
            <a:ext cx="33528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ktu sale\Desktop\konservai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2" r="12827" b="22828"/>
          <a:stretch/>
        </p:blipFill>
        <p:spPr bwMode="auto">
          <a:xfrm>
            <a:off x="4226409" y="3068960"/>
            <a:ext cx="4633650" cy="34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IDĖJŲ VAGYSTĖ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DARBO EIGA:</a:t>
            </a:r>
          </a:p>
          <a:p>
            <a:pPr marL="0" indent="0" algn="ctr">
              <a:buNone/>
            </a:pPr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PASIRINKTI DAILĖS KŪRINĮ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PASIRINKTI ATLIKIMO BŪDĄ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PASIRINKTI RAIŠKOS PRIEMONES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SUKURTI KOMPOZICIJĄ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tu sale\Desktop\tradicinė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5521" b="11224"/>
          <a:stretch/>
        </p:blipFill>
        <p:spPr bwMode="auto">
          <a:xfrm>
            <a:off x="2483768" y="165587"/>
            <a:ext cx="4274510" cy="64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9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115</Words>
  <Application>Microsoft Office PowerPoint</Application>
  <PresentationFormat>Demonstracija ekrane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Office tema</vt:lpstr>
      <vt:lpstr>INTERPRETACIJOS DAILĖS PAMOKOSE</vt:lpstr>
      <vt:lpstr>ĮŽANGA</vt:lpstr>
      <vt:lpstr>PLANUOJAMI PASIEKIMAI:</vt:lpstr>
      <vt:lpstr>METODAI</vt:lpstr>
      <vt:lpstr>SKIRTINGŲ MATMENŲ KOMPOZICIJA</vt:lpstr>
      <vt:lpstr>PowerPoint pristatymas</vt:lpstr>
      <vt:lpstr>PowerPoint pristatymas</vt:lpstr>
      <vt:lpstr>IDĖJŲ VAGYSTĖ</vt:lpstr>
      <vt:lpstr>PowerPoint pristatymas</vt:lpstr>
      <vt:lpstr>PowerPoint pristatymas</vt:lpstr>
      <vt:lpstr>PowerPoint pristatymas</vt:lpstr>
      <vt:lpstr>IMPROVIZACIJOS </vt:lpstr>
      <vt:lpstr>BURBULAI</vt:lpstr>
      <vt:lpstr>EKOLOGIŠKA DAILĖ</vt:lpstr>
      <vt:lpstr>BUITIES DAIKTAI DIZAINE</vt:lpstr>
      <vt:lpstr>PowerPoint pristatymas</vt:lpstr>
      <vt:lpstr>PowerPoint pristatymas</vt:lpstr>
      <vt:lpstr>POILSIS</vt:lpstr>
      <vt:lpstr>MINČIŲ GEOGRAFIJA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IDĖJŲ VAGYSTĖS DAILĖS PAMOKOSE</dc:title>
  <dc:creator>Aktu sale</dc:creator>
  <cp:lastModifiedBy>Aktu sale</cp:lastModifiedBy>
  <cp:revision>11</cp:revision>
  <dcterms:created xsi:type="dcterms:W3CDTF">2021-06-23T09:02:48Z</dcterms:created>
  <dcterms:modified xsi:type="dcterms:W3CDTF">2021-06-23T11:38:30Z</dcterms:modified>
</cp:coreProperties>
</file>