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74" r:id="rId2"/>
    <p:sldId id="275" r:id="rId3"/>
    <p:sldId id="276" r:id="rId4"/>
    <p:sldId id="286" r:id="rId5"/>
    <p:sldId id="287" r:id="rId6"/>
    <p:sldId id="277" r:id="rId7"/>
    <p:sldId id="278" r:id="rId8"/>
    <p:sldId id="279" r:id="rId9"/>
    <p:sldId id="281" r:id="rId10"/>
    <p:sldId id="282" r:id="rId11"/>
    <p:sldId id="273" r:id="rId1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5" autoAdjust="0"/>
    <p:restoredTop sz="94679" autoAdjust="0"/>
  </p:normalViewPr>
  <p:slideViewPr>
    <p:cSldViewPr>
      <p:cViewPr varScale="1">
        <p:scale>
          <a:sx n="69" d="100"/>
          <a:sy n="69" d="100"/>
        </p:scale>
        <p:origin x="141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16.12.2019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0570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16.12.2019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60095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16.12.2019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47925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16.12.2019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194621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16.12.2019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142302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16.12.2019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283765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16.12.2019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129279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16.12.2019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94307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16.12.2019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99169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16.12.2019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41185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16.12.2019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16364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16.12.2019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92820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16.12.2019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32003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16.12.2019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91860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16.12.2019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8986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16.12.2019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14208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16.12.2019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81205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259632" y="594526"/>
            <a:ext cx="7117180" cy="861420"/>
          </a:xfrm>
        </p:spPr>
        <p:txBody>
          <a:bodyPr>
            <a:noAutofit/>
          </a:bodyPr>
          <a:lstStyle/>
          <a:p>
            <a:r>
              <a:rPr lang="tr-TR" sz="4000" b="1" dirty="0" smtClean="0">
                <a:solidFill>
                  <a:srgbClr val="FF0000"/>
                </a:solidFill>
              </a:rPr>
              <a:t>     </a:t>
            </a:r>
            <a:r>
              <a:rPr lang="tr-TR" sz="4000" b="1" dirty="0" smtClean="0">
                <a:solidFill>
                  <a:srgbClr val="FF0000"/>
                </a:solidFill>
                <a:latin typeface="Arial"/>
                <a:cs typeface="Arial"/>
              </a:rPr>
              <a:t>  KONYA KESKESLER               </a:t>
            </a:r>
          </a:p>
          <a:p>
            <a:r>
              <a:rPr lang="tr-TR" sz="4000" b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tr-TR" sz="4000" b="1" dirty="0" smtClean="0">
                <a:solidFill>
                  <a:srgbClr val="FF0000"/>
                </a:solidFill>
                <a:latin typeface="Arial"/>
                <a:cs typeface="Arial"/>
              </a:rPr>
              <a:t>        VAIKŲ DARŽELIS</a:t>
            </a:r>
            <a:endParaRPr lang="tr-TR" sz="40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132856"/>
            <a:ext cx="3456384" cy="2257292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579" y="4137424"/>
            <a:ext cx="6027942" cy="272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72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İçerik Yer Tutucusu 6"/>
          <p:cNvSpPr>
            <a:spLocks noGrp="1"/>
          </p:cNvSpPr>
          <p:nvPr>
            <p:ph idx="1"/>
          </p:nvPr>
        </p:nvSpPr>
        <p:spPr>
          <a:xfrm>
            <a:off x="1619672" y="1340768"/>
            <a:ext cx="6840760" cy="4104456"/>
          </a:xfrm>
        </p:spPr>
        <p:txBody>
          <a:bodyPr>
            <a:normAutofit/>
          </a:bodyPr>
          <a:lstStyle/>
          <a:p>
            <a:pPr algn="just"/>
            <a:r>
              <a:rPr lang="en-US" sz="2800" b="1" dirty="0" err="1" smtClean="0">
                <a:latin typeface="Arial"/>
                <a:cs typeface="Arial"/>
              </a:rPr>
              <a:t>Keskesler</a:t>
            </a:r>
            <a:r>
              <a:rPr lang="en-US" sz="2800" b="1" dirty="0">
                <a:latin typeface="Arial"/>
                <a:cs typeface="Arial"/>
              </a:rPr>
              <a:t> </a:t>
            </a:r>
            <a:r>
              <a:rPr lang="en-US" sz="2800" b="1" dirty="0" err="1" smtClean="0">
                <a:latin typeface="Arial"/>
                <a:cs typeface="Arial"/>
              </a:rPr>
              <a:t>vaikų</a:t>
            </a:r>
            <a:r>
              <a:rPr lang="en-US" sz="2800" b="1" dirty="0" smtClean="0">
                <a:latin typeface="Arial"/>
                <a:cs typeface="Arial"/>
              </a:rPr>
              <a:t> </a:t>
            </a:r>
            <a:r>
              <a:rPr lang="en-US" sz="2800" b="1" dirty="0" err="1" smtClean="0">
                <a:latin typeface="Arial"/>
                <a:cs typeface="Arial"/>
              </a:rPr>
              <a:t>darželio</a:t>
            </a:r>
            <a:r>
              <a:rPr lang="en-US" sz="2800" b="1" dirty="0" smtClean="0">
                <a:latin typeface="Arial"/>
                <a:cs typeface="Arial"/>
              </a:rPr>
              <a:t> </a:t>
            </a:r>
            <a:r>
              <a:rPr lang="lt-LT" sz="2800" b="1" dirty="0" smtClean="0">
                <a:latin typeface="Arial"/>
                <a:cs typeface="Arial"/>
              </a:rPr>
              <a:t>bendruomenė</a:t>
            </a:r>
            <a:r>
              <a:rPr lang="en-US" sz="2800" b="1" dirty="0" smtClean="0">
                <a:latin typeface="Arial"/>
                <a:cs typeface="Arial"/>
              </a:rPr>
              <a:t> </a:t>
            </a:r>
            <a:r>
              <a:rPr lang="en-US" sz="2800" b="1" dirty="0" err="1" smtClean="0">
                <a:latin typeface="Arial"/>
                <a:cs typeface="Arial"/>
              </a:rPr>
              <a:t>yra</a:t>
            </a:r>
            <a:r>
              <a:rPr lang="en-US" sz="2800" b="1" dirty="0" smtClean="0">
                <a:latin typeface="Arial"/>
                <a:cs typeface="Arial"/>
              </a:rPr>
              <a:t> </a:t>
            </a:r>
            <a:r>
              <a:rPr lang="en-US" sz="2800" b="1" dirty="0" err="1" smtClean="0">
                <a:latin typeface="Arial"/>
                <a:cs typeface="Arial"/>
              </a:rPr>
              <a:t>komanda</a:t>
            </a:r>
            <a:r>
              <a:rPr lang="en-US" sz="2800" b="1" dirty="0" smtClean="0">
                <a:latin typeface="Arial"/>
                <a:cs typeface="Arial"/>
              </a:rPr>
              <a:t>, </a:t>
            </a:r>
            <a:r>
              <a:rPr lang="en-US" sz="2800" b="1" dirty="0" err="1" smtClean="0">
                <a:latin typeface="Arial"/>
                <a:cs typeface="Arial"/>
              </a:rPr>
              <a:t>pasiryžusi</a:t>
            </a:r>
            <a:r>
              <a:rPr lang="en-US" sz="2800" b="1" dirty="0" smtClean="0">
                <a:latin typeface="Arial"/>
                <a:cs typeface="Arial"/>
              </a:rPr>
              <a:t> </a:t>
            </a:r>
            <a:r>
              <a:rPr lang="en-US" sz="2800" b="1" dirty="0" err="1" smtClean="0">
                <a:latin typeface="Arial"/>
                <a:cs typeface="Arial"/>
              </a:rPr>
              <a:t>nuolatiniam</a:t>
            </a:r>
            <a:r>
              <a:rPr lang="en-US" sz="2800" b="1" dirty="0" smtClean="0">
                <a:latin typeface="Arial"/>
                <a:cs typeface="Arial"/>
              </a:rPr>
              <a:t> </a:t>
            </a:r>
            <a:r>
              <a:rPr lang="en-US" sz="2800" b="1" dirty="0" err="1" smtClean="0">
                <a:latin typeface="Arial"/>
                <a:cs typeface="Arial"/>
              </a:rPr>
              <a:t>tobulėjimui</a:t>
            </a:r>
            <a:r>
              <a:rPr lang="lt-LT" sz="2800" b="1" dirty="0" smtClean="0">
                <a:latin typeface="Arial"/>
                <a:cs typeface="Arial"/>
              </a:rPr>
              <a:t>.</a:t>
            </a:r>
            <a:endParaRPr lang="tr-TR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8589325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899592" y="2491789"/>
            <a:ext cx="7117180" cy="861420"/>
          </a:xfrm>
        </p:spPr>
        <p:txBody>
          <a:bodyPr>
            <a:noAutofit/>
          </a:bodyPr>
          <a:lstStyle/>
          <a:p>
            <a:endParaRPr lang="tr-TR" sz="16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042" y="476672"/>
            <a:ext cx="2520280" cy="1645942"/>
          </a:xfrm>
          <a:prstGeom prst="rect">
            <a:avLst/>
          </a:prstGeom>
        </p:spPr>
      </p:pic>
      <p:pic>
        <p:nvPicPr>
          <p:cNvPr id="1026" name="Picture 2" descr="C:\Users\dell_\Desktop\c1100c2f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491789"/>
            <a:ext cx="7567588" cy="887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358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251520" y="4365104"/>
            <a:ext cx="8712968" cy="2304256"/>
          </a:xfrm>
        </p:spPr>
        <p:txBody>
          <a:bodyPr>
            <a:noAutofit/>
          </a:bodyPr>
          <a:lstStyle/>
          <a:p>
            <a:pPr algn="just"/>
            <a:r>
              <a:rPr lang="tr-TR" sz="2400" b="1" dirty="0" smtClean="0">
                <a:solidFill>
                  <a:schemeClr val="tx1"/>
                </a:solidFill>
              </a:rPr>
              <a:t>	</a:t>
            </a:r>
            <a:r>
              <a:rPr lang="en-US" sz="2400" b="1" dirty="0" err="1" smtClean="0">
                <a:solidFill>
                  <a:schemeClr val="tx1"/>
                </a:solidFill>
                <a:latin typeface="Arial"/>
                <a:cs typeface="Arial"/>
              </a:rPr>
              <a:t>Selçuklu</a:t>
            </a:r>
            <a:r>
              <a:rPr lang="en-US" sz="2400" b="1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/>
                <a:cs typeface="Arial"/>
              </a:rPr>
              <a:t>Keskesler</a:t>
            </a:r>
            <a:r>
              <a:rPr lang="en-US" sz="2400" b="1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/>
                <a:cs typeface="Arial"/>
              </a:rPr>
              <a:t>vaikų</a:t>
            </a:r>
            <a:r>
              <a:rPr lang="en-US" sz="2400" b="1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/>
                <a:cs typeface="Arial"/>
              </a:rPr>
              <a:t>darželis</a:t>
            </a:r>
            <a:r>
              <a:rPr lang="en-US" sz="2400" b="1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/>
                <a:cs typeface="Arial"/>
              </a:rPr>
              <a:t>pradėjo</a:t>
            </a:r>
            <a:r>
              <a:rPr lang="en-US" sz="2400" b="1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/>
                <a:cs typeface="Arial"/>
              </a:rPr>
              <a:t>dirbti</a:t>
            </a:r>
            <a:r>
              <a:rPr lang="en-US" sz="2400" b="1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/>
                <a:cs typeface="Arial"/>
              </a:rPr>
              <a:t>su</a:t>
            </a:r>
            <a:r>
              <a:rPr lang="en-US" sz="2400" b="1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/>
                <a:cs typeface="Arial"/>
              </a:rPr>
              <a:t>švietimo</a:t>
            </a:r>
            <a:r>
              <a:rPr lang="en-US" sz="2400" b="1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/>
                <a:cs typeface="Arial"/>
              </a:rPr>
              <a:t>ir</a:t>
            </a:r>
            <a:r>
              <a:rPr lang="en-US" sz="2400" b="1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/>
                <a:cs typeface="Arial"/>
              </a:rPr>
              <a:t>mokymo</a:t>
            </a:r>
            <a:r>
              <a:rPr lang="en-US" sz="2400" b="1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/>
                <a:cs typeface="Arial"/>
              </a:rPr>
              <a:t>projektais</a:t>
            </a:r>
            <a:r>
              <a:rPr lang="en-US" sz="2400" b="1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Arial"/>
                <a:cs typeface="Arial"/>
              </a:rPr>
              <a:t>2009 </a:t>
            </a:r>
            <a:r>
              <a:rPr lang="en-US" sz="2400" b="1" dirty="0" err="1" smtClean="0">
                <a:solidFill>
                  <a:schemeClr val="tx1"/>
                </a:solidFill>
                <a:latin typeface="Arial"/>
                <a:cs typeface="Arial"/>
              </a:rPr>
              <a:t>metais</a:t>
            </a:r>
            <a:r>
              <a:rPr lang="en-US" sz="2400" b="1" dirty="0" smtClean="0">
                <a:solidFill>
                  <a:schemeClr val="tx1"/>
                </a:solidFill>
                <a:latin typeface="Arial"/>
                <a:cs typeface="Arial"/>
              </a:rPr>
              <a:t>. Tai </a:t>
            </a:r>
            <a:r>
              <a:rPr lang="en-US" sz="2400" b="1" dirty="0" err="1" smtClean="0">
                <a:solidFill>
                  <a:schemeClr val="tx1"/>
                </a:solidFill>
                <a:latin typeface="Arial"/>
                <a:cs typeface="Arial"/>
              </a:rPr>
              <a:t>valstybinis</a:t>
            </a:r>
            <a:r>
              <a:rPr lang="en-US" sz="2400" b="1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/>
                <a:cs typeface="Arial"/>
              </a:rPr>
              <a:t>darželis</a:t>
            </a:r>
            <a:r>
              <a:rPr lang="en-US" sz="2400" b="1" dirty="0" smtClean="0">
                <a:solidFill>
                  <a:schemeClr val="tx1"/>
                </a:solidFill>
                <a:latin typeface="Arial"/>
                <a:cs typeface="Arial"/>
              </a:rPr>
              <a:t>, </a:t>
            </a:r>
            <a:r>
              <a:rPr lang="en-US" sz="2400" b="1" dirty="0" err="1" smtClean="0">
                <a:solidFill>
                  <a:schemeClr val="tx1"/>
                </a:solidFill>
                <a:latin typeface="Arial"/>
                <a:cs typeface="Arial"/>
              </a:rPr>
              <a:t>pavaldus</a:t>
            </a:r>
            <a:r>
              <a:rPr lang="en-US" sz="2400" b="1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/>
                <a:cs typeface="Arial"/>
              </a:rPr>
              <a:t>Turkijos</a:t>
            </a:r>
            <a:r>
              <a:rPr lang="en-US" sz="2400" b="1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/>
                <a:cs typeface="Arial"/>
              </a:rPr>
              <a:t>valstybės</a:t>
            </a:r>
            <a:r>
              <a:rPr lang="en-US" sz="2400" b="1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/>
                <a:cs typeface="Arial"/>
              </a:rPr>
              <a:t>švietimo</a:t>
            </a:r>
            <a:r>
              <a:rPr lang="en-US" sz="2400" b="1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/>
                <a:cs typeface="Arial"/>
              </a:rPr>
              <a:t>ministerijai</a:t>
            </a:r>
            <a:r>
              <a:rPr lang="en-US" sz="2400" b="1" dirty="0" smtClean="0">
                <a:solidFill>
                  <a:schemeClr val="tx1"/>
                </a:solidFill>
                <a:latin typeface="Arial"/>
                <a:cs typeface="Arial"/>
              </a:rPr>
              <a:t>. </a:t>
            </a:r>
            <a:r>
              <a:rPr lang="en-US" sz="2400" b="1" dirty="0" err="1" smtClean="0">
                <a:solidFill>
                  <a:schemeClr val="tx1"/>
                </a:solidFill>
                <a:latin typeface="Arial"/>
                <a:cs typeface="Arial"/>
              </a:rPr>
              <a:t>Ši</a:t>
            </a:r>
            <a:r>
              <a:rPr lang="en-US" sz="2400" b="1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/>
                <a:cs typeface="Arial"/>
              </a:rPr>
              <a:t>mokykla</a:t>
            </a:r>
            <a:r>
              <a:rPr lang="en-US" sz="2400" b="1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/>
                <a:cs typeface="Arial"/>
              </a:rPr>
              <a:t>yra</a:t>
            </a:r>
            <a:r>
              <a:rPr lang="en-US" sz="2400" b="1" dirty="0">
                <a:solidFill>
                  <a:schemeClr val="tx1"/>
                </a:solidFill>
                <a:latin typeface="Arial"/>
                <a:cs typeface="Arial"/>
              </a:rPr>
              <a:t> Konya </a:t>
            </a:r>
            <a:r>
              <a:rPr lang="en-US" sz="2400" b="1" dirty="0" err="1" smtClean="0">
                <a:solidFill>
                  <a:schemeClr val="tx1"/>
                </a:solidFill>
                <a:latin typeface="Arial"/>
                <a:cs typeface="Arial"/>
              </a:rPr>
              <a:t>provincijos</a:t>
            </a:r>
            <a:r>
              <a:rPr lang="en-US" sz="2400" b="1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/>
                <a:cs typeface="Arial"/>
              </a:rPr>
              <a:t>Selçuklu</a:t>
            </a:r>
            <a:r>
              <a:rPr lang="en-US" sz="2400" b="1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mr-IN" sz="2400" b="1" dirty="0" smtClean="0">
                <a:solidFill>
                  <a:schemeClr val="tx1"/>
                </a:solidFill>
                <a:latin typeface="Arial"/>
                <a:cs typeface="Arial"/>
              </a:rPr>
              <a:t>–</a:t>
            </a:r>
            <a:r>
              <a:rPr lang="en-US" sz="2400" b="1" dirty="0" err="1" smtClean="0">
                <a:solidFill>
                  <a:schemeClr val="tx1"/>
                </a:solidFill>
                <a:latin typeface="Arial"/>
                <a:cs typeface="Arial"/>
              </a:rPr>
              <a:t>šiuolaikiškame</a:t>
            </a:r>
            <a:r>
              <a:rPr lang="en-US" sz="2400" b="1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/>
                <a:cs typeface="Arial"/>
              </a:rPr>
              <a:t>ir</a:t>
            </a:r>
            <a:r>
              <a:rPr lang="en-US" sz="2400" b="1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/>
                <a:cs typeface="Arial"/>
              </a:rPr>
              <a:t>sparčiai</a:t>
            </a:r>
            <a:r>
              <a:rPr lang="en-US" sz="2400" b="1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/>
                <a:cs typeface="Arial"/>
              </a:rPr>
              <a:t>besivystančiame</a:t>
            </a:r>
            <a:r>
              <a:rPr lang="en-US" sz="2400" b="1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/>
                <a:cs typeface="Arial"/>
              </a:rPr>
              <a:t>rajone</a:t>
            </a:r>
            <a:r>
              <a:rPr lang="en-US" sz="2400" b="1" dirty="0" smtClean="0">
                <a:solidFill>
                  <a:schemeClr val="tx1"/>
                </a:solidFill>
                <a:latin typeface="Arial"/>
                <a:cs typeface="Arial"/>
              </a:rPr>
              <a:t>.   </a:t>
            </a:r>
            <a:endParaRPr lang="tr-TR" sz="2400" b="1" i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548680"/>
            <a:ext cx="4991804" cy="3526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914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539552" y="332656"/>
            <a:ext cx="81369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400" b="1" dirty="0" err="1" smtClean="0">
                <a:latin typeface="Arial"/>
                <a:cs typeface="Arial"/>
              </a:rPr>
              <a:t>Mokykloje</a:t>
            </a:r>
            <a:r>
              <a:rPr lang="tr-TR" sz="2400" b="1" dirty="0" smtClean="0">
                <a:latin typeface="Arial"/>
                <a:cs typeface="Arial"/>
              </a:rPr>
              <a:t> </a:t>
            </a:r>
            <a:r>
              <a:rPr lang="tr-TR" sz="2400" b="1" dirty="0" err="1" smtClean="0">
                <a:latin typeface="Arial"/>
                <a:cs typeface="Arial"/>
              </a:rPr>
              <a:t>dirba</a:t>
            </a:r>
            <a:r>
              <a:rPr lang="tr-TR" sz="2400" b="1" dirty="0" smtClean="0">
                <a:latin typeface="Arial"/>
                <a:cs typeface="Arial"/>
              </a:rPr>
              <a:t> </a:t>
            </a:r>
            <a:r>
              <a:rPr lang="tr-TR" sz="2400" b="1" dirty="0" err="1" smtClean="0">
                <a:latin typeface="Arial"/>
                <a:cs typeface="Arial"/>
              </a:rPr>
              <a:t>direktorius</a:t>
            </a:r>
            <a:r>
              <a:rPr lang="tr-TR" sz="2400" b="1" dirty="0" smtClean="0">
                <a:latin typeface="Arial"/>
                <a:cs typeface="Arial"/>
              </a:rPr>
              <a:t>, </a:t>
            </a:r>
            <a:r>
              <a:rPr lang="tr-TR" sz="2400" b="1" dirty="0" err="1" smtClean="0">
                <a:latin typeface="Arial"/>
                <a:cs typeface="Arial"/>
              </a:rPr>
              <a:t>direktoriaus</a:t>
            </a:r>
            <a:r>
              <a:rPr lang="tr-TR" sz="2400" b="1" dirty="0" smtClean="0">
                <a:latin typeface="Arial"/>
                <a:cs typeface="Arial"/>
              </a:rPr>
              <a:t> </a:t>
            </a:r>
            <a:r>
              <a:rPr lang="tr-TR" sz="2400" b="1" dirty="0" err="1" smtClean="0">
                <a:latin typeface="Arial"/>
                <a:cs typeface="Arial"/>
              </a:rPr>
              <a:t>pavaduotojas</a:t>
            </a:r>
            <a:r>
              <a:rPr lang="tr-TR" sz="2400" b="1" dirty="0" smtClean="0">
                <a:latin typeface="Arial"/>
                <a:cs typeface="Arial"/>
              </a:rPr>
              <a:t>, 8 </a:t>
            </a:r>
            <a:r>
              <a:rPr lang="tr-TR" sz="2400" b="1" dirty="0" err="1" smtClean="0">
                <a:latin typeface="Arial"/>
                <a:cs typeface="Arial"/>
              </a:rPr>
              <a:t>mokytojai</a:t>
            </a:r>
            <a:r>
              <a:rPr lang="en-US" sz="2400" b="1" dirty="0" smtClean="0">
                <a:latin typeface="Arial"/>
                <a:cs typeface="Arial"/>
              </a:rPr>
              <a:t>, </a:t>
            </a:r>
            <a:r>
              <a:rPr lang="en-US" sz="2400" b="1" dirty="0">
                <a:latin typeface="Arial"/>
                <a:cs typeface="Arial"/>
              </a:rPr>
              <a:t>1 </a:t>
            </a:r>
            <a:r>
              <a:rPr lang="en-US" sz="2400" b="1" dirty="0" err="1" smtClean="0">
                <a:latin typeface="Arial"/>
                <a:cs typeface="Arial"/>
              </a:rPr>
              <a:t>patarėjas</a:t>
            </a:r>
            <a:r>
              <a:rPr lang="en-US" sz="2400" b="1" dirty="0" smtClean="0">
                <a:latin typeface="Arial"/>
                <a:cs typeface="Arial"/>
              </a:rPr>
              <a:t> (</a:t>
            </a:r>
            <a:r>
              <a:rPr lang="en-US" sz="2400" b="1" dirty="0" err="1" smtClean="0">
                <a:latin typeface="Arial"/>
                <a:cs typeface="Arial"/>
              </a:rPr>
              <a:t>prižiūrintis</a:t>
            </a:r>
            <a:r>
              <a:rPr lang="en-US" sz="2400" b="1" dirty="0" smtClean="0">
                <a:latin typeface="Arial"/>
                <a:cs typeface="Arial"/>
              </a:rPr>
              <a:t> </a:t>
            </a:r>
            <a:r>
              <a:rPr lang="en-US" sz="2400" b="1" dirty="0" err="1" smtClean="0">
                <a:latin typeface="Arial"/>
                <a:cs typeface="Arial"/>
              </a:rPr>
              <a:t>mokytojas</a:t>
            </a:r>
            <a:r>
              <a:rPr lang="en-US" sz="2400" b="1" dirty="0" smtClean="0">
                <a:latin typeface="Arial"/>
                <a:cs typeface="Arial"/>
              </a:rPr>
              <a:t>), </a:t>
            </a:r>
            <a:r>
              <a:rPr lang="en-US" sz="2400" b="1" dirty="0">
                <a:latin typeface="Arial"/>
                <a:cs typeface="Arial"/>
              </a:rPr>
              <a:t>3 </a:t>
            </a:r>
            <a:r>
              <a:rPr lang="en-US" sz="2400" b="1" dirty="0" smtClean="0">
                <a:latin typeface="Arial"/>
                <a:cs typeface="Arial"/>
              </a:rPr>
              <a:t>b</a:t>
            </a:r>
            <a:r>
              <a:rPr lang="lt-LT" sz="2400" b="1" dirty="0" err="1" smtClean="0">
                <a:latin typeface="Arial"/>
                <a:cs typeface="Arial"/>
              </a:rPr>
              <a:t>ūrelių</a:t>
            </a:r>
            <a:r>
              <a:rPr lang="en-US" sz="2400" b="1" dirty="0" smtClean="0">
                <a:latin typeface="Arial"/>
                <a:cs typeface="Arial"/>
              </a:rPr>
              <a:t> </a:t>
            </a:r>
            <a:r>
              <a:rPr lang="en-US" sz="2400" b="1" dirty="0" err="1" smtClean="0">
                <a:latin typeface="Arial"/>
                <a:cs typeface="Arial"/>
              </a:rPr>
              <a:t>mokytojai</a:t>
            </a:r>
            <a:r>
              <a:rPr lang="en-US" sz="2400" b="1" dirty="0" smtClean="0">
                <a:latin typeface="Arial"/>
                <a:cs typeface="Arial"/>
              </a:rPr>
              <a:t> </a:t>
            </a:r>
            <a:r>
              <a:rPr lang="en-US" sz="2400" b="1" dirty="0" err="1" smtClean="0">
                <a:latin typeface="Arial"/>
                <a:cs typeface="Arial"/>
              </a:rPr>
              <a:t>ir</a:t>
            </a:r>
            <a:r>
              <a:rPr lang="en-US" sz="2400" b="1" dirty="0">
                <a:latin typeface="Arial"/>
                <a:cs typeface="Arial"/>
              </a:rPr>
              <a:t> </a:t>
            </a:r>
            <a:r>
              <a:rPr lang="en-US" sz="2400" b="1" dirty="0" smtClean="0">
                <a:latin typeface="Arial"/>
                <a:cs typeface="Arial"/>
              </a:rPr>
              <a:t>8 </a:t>
            </a:r>
            <a:r>
              <a:rPr lang="en-US" sz="2400" b="1" dirty="0" err="1" smtClean="0">
                <a:latin typeface="Arial"/>
                <a:cs typeface="Arial"/>
              </a:rPr>
              <a:t>pagalbiniai</a:t>
            </a:r>
            <a:r>
              <a:rPr lang="en-US" sz="2400" b="1" dirty="0" smtClean="0">
                <a:latin typeface="Arial"/>
                <a:cs typeface="Arial"/>
              </a:rPr>
              <a:t> </a:t>
            </a:r>
            <a:r>
              <a:rPr lang="en-US" sz="2400" b="1" dirty="0" err="1" smtClean="0">
                <a:latin typeface="Arial"/>
                <a:cs typeface="Arial"/>
              </a:rPr>
              <a:t>darbuotojai</a:t>
            </a:r>
            <a:r>
              <a:rPr lang="en-US" sz="2400" b="1" dirty="0" smtClean="0">
                <a:latin typeface="Arial"/>
                <a:cs typeface="Arial"/>
              </a:rPr>
              <a:t>, </a:t>
            </a:r>
            <a:r>
              <a:rPr lang="en-US" sz="2400" b="1" dirty="0" err="1" smtClean="0">
                <a:latin typeface="Arial"/>
                <a:cs typeface="Arial"/>
              </a:rPr>
              <a:t>atsakingi</a:t>
            </a:r>
            <a:r>
              <a:rPr lang="en-US" sz="2400" b="1" dirty="0" smtClean="0">
                <a:latin typeface="Arial"/>
                <a:cs typeface="Arial"/>
              </a:rPr>
              <a:t> </a:t>
            </a:r>
            <a:r>
              <a:rPr lang="en-US" sz="2400" b="1" dirty="0" err="1" smtClean="0">
                <a:latin typeface="Arial"/>
                <a:cs typeface="Arial"/>
              </a:rPr>
              <a:t>už</a:t>
            </a:r>
            <a:r>
              <a:rPr lang="en-US" sz="2400" b="1" dirty="0" smtClean="0">
                <a:latin typeface="Arial"/>
                <a:cs typeface="Arial"/>
              </a:rPr>
              <a:t> </a:t>
            </a:r>
            <a:r>
              <a:rPr lang="en-US" sz="2400" b="1" dirty="0" err="1" smtClean="0">
                <a:latin typeface="Arial"/>
                <a:cs typeface="Arial"/>
              </a:rPr>
              <a:t>mokymus</a:t>
            </a:r>
            <a:r>
              <a:rPr lang="en-US" sz="2400" b="1" dirty="0" smtClean="0">
                <a:latin typeface="Arial"/>
                <a:cs typeface="Arial"/>
              </a:rPr>
              <a:t>. </a:t>
            </a:r>
            <a:r>
              <a:rPr lang="en-US" sz="2400" b="1" dirty="0" err="1" smtClean="0">
                <a:latin typeface="Arial"/>
                <a:cs typeface="Arial"/>
              </a:rPr>
              <a:t>Mokyklą</a:t>
            </a:r>
            <a:r>
              <a:rPr lang="en-US" sz="2400" b="1" dirty="0" smtClean="0">
                <a:latin typeface="Arial"/>
                <a:cs typeface="Arial"/>
              </a:rPr>
              <a:t> </a:t>
            </a:r>
            <a:r>
              <a:rPr lang="en-US" sz="2400" b="1" dirty="0" err="1" smtClean="0">
                <a:latin typeface="Arial"/>
                <a:cs typeface="Arial"/>
              </a:rPr>
              <a:t>lanko</a:t>
            </a:r>
            <a:r>
              <a:rPr lang="en-US" sz="2400" b="1" dirty="0" smtClean="0">
                <a:latin typeface="Arial"/>
                <a:cs typeface="Arial"/>
              </a:rPr>
              <a:t> 160 </a:t>
            </a:r>
            <a:r>
              <a:rPr lang="en-US" sz="2400" b="1" dirty="0" err="1" smtClean="0">
                <a:latin typeface="Arial"/>
                <a:cs typeface="Arial"/>
              </a:rPr>
              <a:t>vaikų</a:t>
            </a:r>
            <a:r>
              <a:rPr lang="en-US" sz="2400" b="1" dirty="0" smtClean="0">
                <a:latin typeface="Arial"/>
                <a:cs typeface="Arial"/>
              </a:rPr>
              <a:t>. </a:t>
            </a:r>
            <a:r>
              <a:rPr lang="en-US" sz="2400" b="1" dirty="0" err="1" smtClean="0">
                <a:latin typeface="Arial"/>
                <a:cs typeface="Arial"/>
              </a:rPr>
              <a:t>Kiekvienoje</a:t>
            </a:r>
            <a:r>
              <a:rPr lang="en-US" sz="2400" b="1" dirty="0" smtClean="0">
                <a:latin typeface="Arial"/>
                <a:cs typeface="Arial"/>
              </a:rPr>
              <a:t> </a:t>
            </a:r>
            <a:r>
              <a:rPr lang="lt-LT" sz="2400" b="1" dirty="0" smtClean="0">
                <a:latin typeface="Arial"/>
                <a:cs typeface="Arial"/>
              </a:rPr>
              <a:t>grupėje</a:t>
            </a:r>
            <a:r>
              <a:rPr lang="en-US" sz="2400" b="1" dirty="0" smtClean="0">
                <a:latin typeface="Arial"/>
                <a:cs typeface="Arial"/>
              </a:rPr>
              <a:t> </a:t>
            </a:r>
            <a:r>
              <a:rPr lang="en-US" sz="2400" b="1" dirty="0" err="1" smtClean="0">
                <a:latin typeface="Arial"/>
                <a:cs typeface="Arial"/>
              </a:rPr>
              <a:t>yra</a:t>
            </a:r>
            <a:r>
              <a:rPr lang="en-US" sz="2400" b="1" dirty="0" smtClean="0">
                <a:latin typeface="Arial"/>
                <a:cs typeface="Arial"/>
              </a:rPr>
              <a:t> </a:t>
            </a:r>
            <a:r>
              <a:rPr lang="en-US" sz="2400" b="1" dirty="0" err="1" smtClean="0">
                <a:latin typeface="Arial"/>
                <a:cs typeface="Arial"/>
              </a:rPr>
              <a:t>po</a:t>
            </a:r>
            <a:r>
              <a:rPr lang="en-US" sz="2400" b="1" dirty="0" smtClean="0">
                <a:latin typeface="Arial"/>
                <a:cs typeface="Arial"/>
              </a:rPr>
              <a:t> </a:t>
            </a:r>
            <a:r>
              <a:rPr lang="en-US" sz="2400" b="1" dirty="0" err="1" smtClean="0">
                <a:latin typeface="Arial"/>
                <a:cs typeface="Arial"/>
              </a:rPr>
              <a:t>vieną</a:t>
            </a:r>
            <a:r>
              <a:rPr lang="en-US" sz="2400" b="1" dirty="0" smtClean="0">
                <a:latin typeface="Arial"/>
                <a:cs typeface="Arial"/>
              </a:rPr>
              <a:t> </a:t>
            </a:r>
            <a:r>
              <a:rPr lang="en-US" sz="2400" b="1" dirty="0" err="1" smtClean="0">
                <a:latin typeface="Arial"/>
                <a:cs typeface="Arial"/>
              </a:rPr>
              <a:t>specialių</a:t>
            </a:r>
            <a:r>
              <a:rPr lang="en-US" sz="2400" b="1" dirty="0" smtClean="0">
                <a:latin typeface="Arial"/>
                <a:cs typeface="Arial"/>
              </a:rPr>
              <a:t> </a:t>
            </a:r>
            <a:r>
              <a:rPr lang="en-US" sz="2400" b="1" dirty="0" err="1" smtClean="0">
                <a:latin typeface="Arial"/>
                <a:cs typeface="Arial"/>
              </a:rPr>
              <a:t>poreikių</a:t>
            </a:r>
            <a:r>
              <a:rPr lang="en-US" sz="2400" b="1" dirty="0" smtClean="0">
                <a:latin typeface="Arial"/>
                <a:cs typeface="Arial"/>
              </a:rPr>
              <a:t> </a:t>
            </a:r>
            <a:r>
              <a:rPr lang="lt-LT" sz="2400" b="1" dirty="0" smtClean="0">
                <a:latin typeface="Arial"/>
                <a:cs typeface="Arial"/>
              </a:rPr>
              <a:t>vaiką</a:t>
            </a:r>
            <a:r>
              <a:rPr lang="en-US" sz="2400" b="1" dirty="0" smtClean="0">
                <a:latin typeface="Arial"/>
                <a:cs typeface="Arial"/>
              </a:rPr>
              <a:t>. </a:t>
            </a:r>
            <a:endParaRPr lang="tr-TR" sz="2400" b="1" dirty="0">
              <a:solidFill>
                <a:schemeClr val="bg2">
                  <a:lumMod val="10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055" y="2924944"/>
            <a:ext cx="5295898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7422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979712" y="150373"/>
            <a:ext cx="6589199" cy="758347"/>
          </a:xfrm>
        </p:spPr>
        <p:txBody>
          <a:bodyPr>
            <a:normAutofit/>
          </a:bodyPr>
          <a:lstStyle/>
          <a:p>
            <a:r>
              <a:rPr lang="tr-TR" b="1" i="1" dirty="0" err="1" smtClean="0">
                <a:solidFill>
                  <a:srgbClr val="00B050"/>
                </a:solidFill>
                <a:latin typeface="Arial"/>
                <a:cs typeface="Arial"/>
              </a:rPr>
              <a:t>Mokymų</a:t>
            </a:r>
            <a:r>
              <a:rPr lang="tr-TR" b="1" i="1" dirty="0" smtClean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lang="tr-TR" b="1" i="1" dirty="0" err="1" smtClean="0">
                <a:solidFill>
                  <a:srgbClr val="00B050"/>
                </a:solidFill>
                <a:latin typeface="Arial"/>
                <a:cs typeface="Arial"/>
              </a:rPr>
              <a:t>paslaugos</a:t>
            </a:r>
            <a:endParaRPr lang="tr-TR" b="1" i="1" dirty="0">
              <a:solidFill>
                <a:srgbClr val="00B050"/>
              </a:solidFill>
              <a:latin typeface="Arial"/>
              <a:cs typeface="Arial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15616" y="764704"/>
            <a:ext cx="7488832" cy="2520280"/>
          </a:xfrm>
        </p:spPr>
        <p:txBody>
          <a:bodyPr>
            <a:normAutofit fontScale="77500" lnSpcReduction="20000"/>
          </a:bodyPr>
          <a:lstStyle/>
          <a:p>
            <a:pPr lvl="0" indent="-274320" algn="just" defTabSz="914400">
              <a:lnSpc>
                <a:spcPct val="150000"/>
              </a:lnSpc>
              <a:spcBef>
                <a:spcPct val="20000"/>
              </a:spcBef>
              <a:buClr>
                <a:srgbClr val="94C600"/>
              </a:buClr>
              <a:buSzPct val="76000"/>
              <a:buFont typeface="Wingdings 2" pitchFamily="18" charset="2"/>
              <a:buChar char=""/>
            </a:pPr>
            <a:r>
              <a:rPr lang="lt-LT" sz="2300" dirty="0" smtClean="0">
                <a:solidFill>
                  <a:srgbClr val="3E3D2D"/>
                </a:solidFill>
                <a:latin typeface="Arial"/>
                <a:cs typeface="Arial"/>
              </a:rPr>
              <a:t>1</a:t>
            </a:r>
            <a:r>
              <a:rPr lang="tr-TR" sz="2300" dirty="0" smtClean="0">
                <a:solidFill>
                  <a:srgbClr val="3E3D2D"/>
                </a:solidFill>
                <a:latin typeface="Arial"/>
                <a:cs typeface="Arial"/>
              </a:rPr>
              <a:t>. </a:t>
            </a:r>
            <a:r>
              <a:rPr lang="tr-TR" sz="2300" dirty="0" err="1" smtClean="0">
                <a:solidFill>
                  <a:srgbClr val="3E3D2D"/>
                </a:solidFill>
                <a:latin typeface="Arial"/>
                <a:cs typeface="Arial"/>
              </a:rPr>
              <a:t>Dėmesio</a:t>
            </a:r>
            <a:r>
              <a:rPr lang="tr-TR" sz="2300" dirty="0" smtClean="0">
                <a:solidFill>
                  <a:srgbClr val="3E3D2D"/>
                </a:solidFill>
                <a:latin typeface="Arial"/>
                <a:cs typeface="Arial"/>
              </a:rPr>
              <a:t> </a:t>
            </a:r>
            <a:r>
              <a:rPr lang="tr-TR" sz="2300" dirty="0" err="1" smtClean="0">
                <a:solidFill>
                  <a:srgbClr val="3E3D2D"/>
                </a:solidFill>
                <a:latin typeface="Arial"/>
                <a:cs typeface="Arial"/>
              </a:rPr>
              <a:t>testas</a:t>
            </a:r>
            <a:endParaRPr lang="tr-TR" sz="2300" dirty="0" smtClean="0">
              <a:solidFill>
                <a:srgbClr val="3E3D2D"/>
              </a:solidFill>
              <a:latin typeface="Arial"/>
              <a:cs typeface="Arial"/>
            </a:endParaRPr>
          </a:p>
          <a:p>
            <a:pPr lvl="0" indent="-274320" algn="just" defTabSz="914400">
              <a:lnSpc>
                <a:spcPct val="150000"/>
              </a:lnSpc>
              <a:spcBef>
                <a:spcPct val="20000"/>
              </a:spcBef>
              <a:buClr>
                <a:srgbClr val="94C600"/>
              </a:buClr>
              <a:buSzPct val="76000"/>
              <a:buFont typeface="Wingdings 2" pitchFamily="18" charset="2"/>
              <a:buChar char=""/>
            </a:pPr>
            <a:r>
              <a:rPr lang="lt-LT" sz="2300" dirty="0" smtClean="0">
                <a:solidFill>
                  <a:srgbClr val="3E3D2D"/>
                </a:solidFill>
                <a:latin typeface="Arial"/>
                <a:cs typeface="Arial"/>
              </a:rPr>
              <a:t>2</a:t>
            </a:r>
            <a:r>
              <a:rPr lang="tr-TR" sz="2300" dirty="0" smtClean="0">
                <a:solidFill>
                  <a:srgbClr val="3E3D2D"/>
                </a:solidFill>
                <a:latin typeface="Arial"/>
                <a:cs typeface="Arial"/>
              </a:rPr>
              <a:t>. </a:t>
            </a:r>
            <a:r>
              <a:rPr lang="lt-LT" sz="2300" dirty="0">
                <a:solidFill>
                  <a:srgbClr val="3E3D2D"/>
                </a:solidFill>
                <a:latin typeface="Arial"/>
                <a:cs typeface="Arial"/>
              </a:rPr>
              <a:t>B</a:t>
            </a:r>
            <a:r>
              <a:rPr lang="tr-TR" sz="2300" dirty="0" smtClean="0">
                <a:solidFill>
                  <a:srgbClr val="3E3D2D"/>
                </a:solidFill>
                <a:latin typeface="Arial"/>
                <a:cs typeface="Arial"/>
              </a:rPr>
              <a:t>randos </a:t>
            </a:r>
            <a:r>
              <a:rPr lang="tr-TR" sz="2300" dirty="0" smtClean="0">
                <a:solidFill>
                  <a:srgbClr val="3E3D2D"/>
                </a:solidFill>
                <a:latin typeface="Arial"/>
                <a:cs typeface="Arial"/>
              </a:rPr>
              <a:t>testas </a:t>
            </a:r>
          </a:p>
          <a:p>
            <a:pPr lvl="0" indent="-274320" algn="just" defTabSz="914400">
              <a:lnSpc>
                <a:spcPct val="150000"/>
              </a:lnSpc>
              <a:spcBef>
                <a:spcPct val="20000"/>
              </a:spcBef>
              <a:buClr>
                <a:srgbClr val="94C600"/>
              </a:buClr>
              <a:buSzPct val="76000"/>
              <a:buFont typeface="Wingdings 2" pitchFamily="18" charset="2"/>
              <a:buChar char=""/>
            </a:pPr>
            <a:r>
              <a:rPr lang="lt-LT" sz="2300" dirty="0">
                <a:solidFill>
                  <a:srgbClr val="3E3D2D"/>
                </a:solidFill>
                <a:latin typeface="Arial"/>
                <a:cs typeface="Arial"/>
              </a:rPr>
              <a:t>3</a:t>
            </a:r>
            <a:r>
              <a:rPr lang="tr-TR" sz="2300" dirty="0" smtClean="0">
                <a:solidFill>
                  <a:srgbClr val="3E3D2D"/>
                </a:solidFill>
                <a:latin typeface="Arial"/>
                <a:cs typeface="Arial"/>
              </a:rPr>
              <a:t>. </a:t>
            </a:r>
            <a:r>
              <a:rPr lang="tr-TR" sz="2300" dirty="0" err="1" smtClean="0">
                <a:solidFill>
                  <a:srgbClr val="3E3D2D"/>
                </a:solidFill>
                <a:latin typeface="Arial"/>
                <a:cs typeface="Arial"/>
              </a:rPr>
              <a:t>Piešimo</a:t>
            </a:r>
            <a:r>
              <a:rPr lang="tr-TR" sz="2300" dirty="0" smtClean="0">
                <a:solidFill>
                  <a:srgbClr val="3E3D2D"/>
                </a:solidFill>
                <a:latin typeface="Arial"/>
                <a:cs typeface="Arial"/>
              </a:rPr>
              <a:t> </a:t>
            </a:r>
            <a:r>
              <a:rPr lang="tr-TR" sz="2300" dirty="0" err="1" smtClean="0">
                <a:solidFill>
                  <a:srgbClr val="3E3D2D"/>
                </a:solidFill>
                <a:latin typeface="Arial"/>
                <a:cs typeface="Arial"/>
              </a:rPr>
              <a:t>testas</a:t>
            </a:r>
            <a:endParaRPr lang="tr-TR" sz="2300" dirty="0" smtClean="0">
              <a:solidFill>
                <a:srgbClr val="3E3D2D"/>
              </a:solidFill>
              <a:latin typeface="Arial"/>
              <a:cs typeface="Arial"/>
            </a:endParaRPr>
          </a:p>
          <a:p>
            <a:pPr lvl="0" indent="-274320" algn="just" defTabSz="914400">
              <a:lnSpc>
                <a:spcPct val="150000"/>
              </a:lnSpc>
              <a:spcBef>
                <a:spcPct val="20000"/>
              </a:spcBef>
              <a:buClr>
                <a:srgbClr val="94C600"/>
              </a:buClr>
              <a:buSzPct val="76000"/>
              <a:buFont typeface="Wingdings 2" pitchFamily="18" charset="2"/>
              <a:buChar char=""/>
            </a:pPr>
            <a:r>
              <a:rPr lang="en-US" sz="2300" b="1" dirty="0" err="1" smtClean="0">
                <a:solidFill>
                  <a:srgbClr val="3E3D2D"/>
                </a:solidFill>
                <a:latin typeface="Arial"/>
                <a:cs typeface="Arial"/>
              </a:rPr>
              <a:t>Mūsų</a:t>
            </a:r>
            <a:r>
              <a:rPr lang="en-US" sz="2300" b="1" dirty="0" smtClean="0">
                <a:solidFill>
                  <a:srgbClr val="3E3D2D"/>
                </a:solidFill>
                <a:latin typeface="Arial"/>
                <a:cs typeface="Arial"/>
              </a:rPr>
              <a:t> </a:t>
            </a:r>
            <a:r>
              <a:rPr lang="en-US" sz="2300" b="1" dirty="0" err="1" smtClean="0">
                <a:solidFill>
                  <a:srgbClr val="3E3D2D"/>
                </a:solidFill>
                <a:latin typeface="Arial"/>
                <a:cs typeface="Arial"/>
              </a:rPr>
              <a:t>vadovaujantis</a:t>
            </a:r>
            <a:r>
              <a:rPr lang="en-US" sz="2300" b="1" dirty="0" smtClean="0">
                <a:solidFill>
                  <a:srgbClr val="3E3D2D"/>
                </a:solidFill>
                <a:latin typeface="Arial"/>
                <a:cs typeface="Arial"/>
              </a:rPr>
              <a:t> </a:t>
            </a:r>
            <a:r>
              <a:rPr lang="en-US" sz="2300" b="1" dirty="0" err="1" smtClean="0">
                <a:solidFill>
                  <a:srgbClr val="3E3D2D"/>
                </a:solidFill>
                <a:latin typeface="Arial"/>
                <a:cs typeface="Arial"/>
              </a:rPr>
              <a:t>mokytojas</a:t>
            </a:r>
            <a:r>
              <a:rPr lang="en-US" sz="2300" b="1" dirty="0" smtClean="0">
                <a:solidFill>
                  <a:srgbClr val="3E3D2D"/>
                </a:solidFill>
                <a:latin typeface="Arial"/>
                <a:cs typeface="Arial"/>
              </a:rPr>
              <a:t> </a:t>
            </a:r>
            <a:r>
              <a:rPr lang="en-US" sz="2300" b="1" dirty="0" err="1" smtClean="0">
                <a:solidFill>
                  <a:srgbClr val="3E3D2D"/>
                </a:solidFill>
                <a:latin typeface="Arial"/>
                <a:cs typeface="Arial"/>
              </a:rPr>
              <a:t>gavo</a:t>
            </a:r>
            <a:r>
              <a:rPr lang="en-US" sz="2300" b="1" dirty="0" smtClean="0">
                <a:solidFill>
                  <a:srgbClr val="3E3D2D"/>
                </a:solidFill>
                <a:latin typeface="Arial"/>
                <a:cs typeface="Arial"/>
              </a:rPr>
              <a:t> “</a:t>
            </a:r>
            <a:r>
              <a:rPr lang="en-US" sz="2300" b="1" dirty="0" smtClean="0">
                <a:solidFill>
                  <a:srgbClr val="3E3D2D"/>
                </a:solidFill>
                <a:latin typeface="Arial"/>
                <a:cs typeface="Arial"/>
              </a:rPr>
              <a:t>eTwinning </a:t>
            </a:r>
            <a:r>
              <a:rPr lang="en-US" sz="2300" b="1" dirty="0" err="1" smtClean="0">
                <a:solidFill>
                  <a:srgbClr val="3E3D2D"/>
                </a:solidFill>
                <a:latin typeface="Arial"/>
                <a:cs typeface="Arial"/>
              </a:rPr>
              <a:t>valstybinės</a:t>
            </a:r>
            <a:r>
              <a:rPr lang="en-US" sz="2300" b="1" dirty="0" smtClean="0">
                <a:solidFill>
                  <a:srgbClr val="3E3D2D"/>
                </a:solidFill>
                <a:latin typeface="Arial"/>
                <a:cs typeface="Arial"/>
              </a:rPr>
              <a:t> </a:t>
            </a:r>
            <a:r>
              <a:rPr lang="en-US" sz="2300" b="1" dirty="0" err="1" smtClean="0">
                <a:solidFill>
                  <a:srgbClr val="3E3D2D"/>
                </a:solidFill>
                <a:latin typeface="Arial"/>
                <a:cs typeface="Arial"/>
              </a:rPr>
              <a:t>kokybės</a:t>
            </a:r>
            <a:r>
              <a:rPr lang="en-US" sz="2300" b="1" dirty="0" smtClean="0">
                <a:solidFill>
                  <a:srgbClr val="3E3D2D"/>
                </a:solidFill>
                <a:latin typeface="Arial"/>
                <a:cs typeface="Arial"/>
              </a:rPr>
              <a:t> </a:t>
            </a:r>
            <a:r>
              <a:rPr lang="en-US" sz="2300" b="1" dirty="0" err="1" smtClean="0">
                <a:solidFill>
                  <a:srgbClr val="3E3D2D"/>
                </a:solidFill>
                <a:latin typeface="Arial"/>
                <a:cs typeface="Arial"/>
              </a:rPr>
              <a:t>sertifikatą</a:t>
            </a:r>
            <a:r>
              <a:rPr lang="en-US" sz="2300" b="1" dirty="0" smtClean="0">
                <a:solidFill>
                  <a:srgbClr val="3E3D2D"/>
                </a:solidFill>
                <a:latin typeface="Arial"/>
                <a:cs typeface="Arial"/>
              </a:rPr>
              <a:t> </a:t>
            </a:r>
            <a:r>
              <a:rPr lang="en-US" sz="2300" b="1" dirty="0" err="1" smtClean="0">
                <a:solidFill>
                  <a:srgbClr val="3E3D2D"/>
                </a:solidFill>
                <a:latin typeface="Arial"/>
                <a:cs typeface="Arial"/>
              </a:rPr>
              <a:t>už</a:t>
            </a:r>
            <a:r>
              <a:rPr lang="en-US" sz="2300" b="1" dirty="0" smtClean="0">
                <a:solidFill>
                  <a:srgbClr val="3E3D2D"/>
                </a:solidFill>
                <a:latin typeface="Arial"/>
                <a:cs typeface="Arial"/>
              </a:rPr>
              <a:t> </a:t>
            </a:r>
            <a:r>
              <a:rPr lang="en-US" sz="2300" b="1" dirty="0" err="1" smtClean="0">
                <a:solidFill>
                  <a:srgbClr val="3E3D2D"/>
                </a:solidFill>
                <a:latin typeface="Arial"/>
                <a:cs typeface="Arial"/>
              </a:rPr>
              <a:t>projektą</a:t>
            </a:r>
            <a:r>
              <a:rPr lang="en-US" sz="2300" b="1" dirty="0" smtClean="0">
                <a:solidFill>
                  <a:srgbClr val="3E3D2D"/>
                </a:solidFill>
                <a:latin typeface="Arial"/>
                <a:cs typeface="Arial"/>
              </a:rPr>
              <a:t> “</a:t>
            </a:r>
            <a:r>
              <a:rPr lang="en-US" sz="2300" b="1" dirty="0" err="1" smtClean="0">
                <a:solidFill>
                  <a:srgbClr val="3E3D2D"/>
                </a:solidFill>
                <a:latin typeface="Arial"/>
                <a:cs typeface="Arial"/>
              </a:rPr>
              <a:t>Savireguliacija</a:t>
            </a:r>
            <a:r>
              <a:rPr lang="en-US" sz="2300" b="1" dirty="0" smtClean="0">
                <a:solidFill>
                  <a:srgbClr val="3E3D2D"/>
                </a:solidFill>
                <a:latin typeface="Arial"/>
                <a:cs typeface="Arial"/>
              </a:rPr>
              <a:t> </a:t>
            </a:r>
            <a:r>
              <a:rPr lang="en-US" sz="2300" b="1" dirty="0" err="1" smtClean="0">
                <a:solidFill>
                  <a:srgbClr val="3E3D2D"/>
                </a:solidFill>
                <a:latin typeface="Arial"/>
                <a:cs typeface="Arial"/>
              </a:rPr>
              <a:t>ikimokyklinio</a:t>
            </a:r>
            <a:r>
              <a:rPr lang="en-US" sz="2300" b="1" dirty="0" smtClean="0">
                <a:solidFill>
                  <a:srgbClr val="3E3D2D"/>
                </a:solidFill>
                <a:latin typeface="Arial"/>
                <a:cs typeface="Arial"/>
              </a:rPr>
              <a:t> </a:t>
            </a:r>
            <a:r>
              <a:rPr lang="en-US" sz="2300" b="1" dirty="0" err="1" smtClean="0">
                <a:solidFill>
                  <a:srgbClr val="3E3D2D"/>
                </a:solidFill>
                <a:latin typeface="Arial"/>
                <a:cs typeface="Arial"/>
              </a:rPr>
              <a:t>ugdymo</a:t>
            </a:r>
            <a:r>
              <a:rPr lang="en-US" sz="2300" b="1" dirty="0" smtClean="0">
                <a:solidFill>
                  <a:srgbClr val="3E3D2D"/>
                </a:solidFill>
                <a:latin typeface="Arial"/>
                <a:cs typeface="Arial"/>
              </a:rPr>
              <a:t> </a:t>
            </a:r>
            <a:r>
              <a:rPr lang="en-US" sz="2300" b="1" dirty="0" err="1" smtClean="0">
                <a:solidFill>
                  <a:srgbClr val="3E3D2D"/>
                </a:solidFill>
                <a:latin typeface="Arial"/>
                <a:cs typeface="Arial"/>
              </a:rPr>
              <a:t>įstaigose</a:t>
            </a:r>
            <a:r>
              <a:rPr lang="en-US" sz="2300" b="1" dirty="0" smtClean="0">
                <a:solidFill>
                  <a:srgbClr val="3E3D2D"/>
                </a:solidFill>
                <a:latin typeface="Arial"/>
                <a:cs typeface="Arial"/>
              </a:rPr>
              <a:t>”</a:t>
            </a:r>
            <a:endParaRPr lang="tr-TR" sz="2300" b="1" dirty="0" smtClean="0">
              <a:solidFill>
                <a:srgbClr val="3E3D2D"/>
              </a:solidFill>
              <a:latin typeface="Arial"/>
              <a:cs typeface="Arial"/>
            </a:endParaRPr>
          </a:p>
          <a:p>
            <a:pPr lvl="0" indent="-274320" defTabSz="914400">
              <a:lnSpc>
                <a:spcPct val="150000"/>
              </a:lnSpc>
              <a:spcBef>
                <a:spcPct val="20000"/>
              </a:spcBef>
              <a:buClr>
                <a:srgbClr val="94C600"/>
              </a:buClr>
              <a:buSzPct val="76000"/>
              <a:buFont typeface="Wingdings 2" pitchFamily="18" charset="2"/>
              <a:buChar char=""/>
            </a:pPr>
            <a:endParaRPr lang="tr-TR" dirty="0">
              <a:latin typeface="Arial"/>
              <a:cs typeface="Arial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3212976"/>
            <a:ext cx="6192688" cy="3334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1819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979712" y="150373"/>
            <a:ext cx="6589199" cy="758347"/>
          </a:xfrm>
        </p:spPr>
        <p:txBody>
          <a:bodyPr>
            <a:normAutofit/>
          </a:bodyPr>
          <a:lstStyle/>
          <a:p>
            <a:r>
              <a:rPr lang="tr-TR" b="1" i="1" dirty="0" err="1" smtClean="0">
                <a:solidFill>
                  <a:srgbClr val="00B050"/>
                </a:solidFill>
                <a:latin typeface="Arial"/>
                <a:cs typeface="Arial"/>
              </a:rPr>
              <a:t>Valdymo</a:t>
            </a:r>
            <a:r>
              <a:rPr lang="tr-TR" b="1" i="1" dirty="0" smtClean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lang="tr-TR" b="1" i="1" dirty="0" err="1" smtClean="0">
                <a:solidFill>
                  <a:srgbClr val="00B050"/>
                </a:solidFill>
                <a:latin typeface="Arial"/>
                <a:cs typeface="Arial"/>
              </a:rPr>
              <a:t>paslaugos</a:t>
            </a:r>
            <a:endParaRPr lang="tr-TR" b="1" i="1" dirty="0">
              <a:solidFill>
                <a:srgbClr val="00B050"/>
              </a:solidFill>
              <a:latin typeface="Arial"/>
              <a:cs typeface="Arial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1403648" y="1196752"/>
            <a:ext cx="65162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Arial"/>
                <a:cs typeface="Arial"/>
              </a:rPr>
              <a:t>SOBECE </a:t>
            </a:r>
            <a:r>
              <a:rPr lang="en-US" sz="2000" b="1" dirty="0" err="1" smtClean="0">
                <a:latin typeface="Arial"/>
                <a:cs typeface="Arial"/>
              </a:rPr>
              <a:t>socialinių</a:t>
            </a:r>
            <a:r>
              <a:rPr lang="en-US" sz="2000" b="1" dirty="0" smtClean="0">
                <a:latin typeface="Arial"/>
                <a:cs typeface="Arial"/>
              </a:rPr>
              <a:t> </a:t>
            </a:r>
            <a:r>
              <a:rPr lang="en-US" sz="2000" b="1" dirty="0" err="1" smtClean="0">
                <a:latin typeface="Arial"/>
                <a:cs typeface="Arial"/>
              </a:rPr>
              <a:t>įgūdžių</a:t>
            </a:r>
            <a:r>
              <a:rPr lang="en-US" sz="2000" b="1" dirty="0" smtClean="0">
                <a:latin typeface="Arial"/>
                <a:cs typeface="Arial"/>
              </a:rPr>
              <a:t> </a:t>
            </a:r>
            <a:r>
              <a:rPr lang="lt-LT" sz="2000" b="1" dirty="0" smtClean="0">
                <a:latin typeface="Arial"/>
                <a:cs typeface="Arial"/>
              </a:rPr>
              <a:t>programa</a:t>
            </a:r>
            <a:endParaRPr lang="tr-TR" sz="2000" dirty="0">
              <a:latin typeface="Arial"/>
              <a:cs typeface="Arial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557300" y="2132856"/>
            <a:ext cx="820891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lt-LT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lt-LT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SOBECE</a:t>
            </a:r>
            <a:r>
              <a:rPr lang="lt-LT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programoje dalyvauja vaikai </a:t>
            </a:r>
            <a:r>
              <a:rPr lang="lt-LT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nuo 5 iki 12 </a:t>
            </a:r>
            <a:r>
              <a:rPr lang="lt-LT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metų, tai socialinių </a:t>
            </a:r>
            <a:r>
              <a:rPr lang="lt-LT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įgūdžių </a:t>
            </a:r>
            <a:r>
              <a:rPr lang="lt-LT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lavinimas, bei prevencija </a:t>
            </a:r>
            <a:r>
              <a:rPr lang="lt-LT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daugeliui </a:t>
            </a:r>
            <a:r>
              <a:rPr lang="lt-LT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problemų spręsti paauglystėje.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lt-LT" dirty="0">
                <a:solidFill>
                  <a:srgbClr val="000000"/>
                </a:solidFill>
                <a:latin typeface="tahoma" panose="020B0604030504040204" pitchFamily="34" charset="0"/>
              </a:rPr>
              <a:t>- </a:t>
            </a:r>
            <a:r>
              <a:rPr lang="lt-LT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Draugai, kuriems sunku susidraugauti,</a:t>
            </a:r>
            <a:br>
              <a:rPr lang="lt-LT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Tie, kuriems trūksta pasitikėjimo savimi,</a:t>
            </a:r>
            <a:br>
              <a:rPr lang="lt-LT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Tie, kurie neprisiima atsakomybės,</a:t>
            </a:r>
            <a:br>
              <a:rPr lang="lt-LT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Tie, kuriems trūksta dėmesio,</a:t>
            </a:r>
            <a:br>
              <a:rPr lang="lt-LT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lt-LT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hiperaktyvumas</a:t>
            </a:r>
            <a:r>
              <a:rPr lang="lt-LT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impulsyvumas,</a:t>
            </a:r>
            <a:br>
              <a:rPr lang="lt-LT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turintiems mokymosi sunkumų,</a:t>
            </a:r>
            <a:br>
              <a:rPr lang="lt-LT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tie, kurie </a:t>
            </a:r>
            <a:r>
              <a:rPr lang="lt-LT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jaudinasi </a:t>
            </a:r>
            <a:r>
              <a:rPr lang="lt-LT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socialinėje aplinkoje,</a:t>
            </a:r>
            <a:br>
              <a:rPr lang="lt-LT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tiems, kuriems sunku laikytis taisyklių,</a:t>
            </a:r>
            <a:br>
              <a:rPr lang="lt-LT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Tie, kurie priešinasi tėvams ar mokytojams,</a:t>
            </a:r>
            <a:br>
              <a:rPr lang="lt-LT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Tie, kurie negali suvaldyti savo pykčio,</a:t>
            </a:r>
            <a:br>
              <a:rPr lang="lt-LT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lt-LT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 kurie turi elgesio problemų,</a:t>
            </a:r>
            <a:r>
              <a:rPr lang="lt-LT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lt-LT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Tie, kurie turi vystymosi atsilikimą.</a:t>
            </a:r>
            <a:r>
              <a:rPr lang="tr-TR" dirty="0">
                <a:latin typeface="Arial"/>
                <a:cs typeface="Arial"/>
              </a:rPr>
              <a:t/>
            </a:r>
            <a:br>
              <a:rPr lang="tr-TR" dirty="0">
                <a:latin typeface="Arial"/>
                <a:cs typeface="Arial"/>
              </a:rPr>
            </a:br>
            <a:r>
              <a:rPr lang="tr-TR" dirty="0">
                <a:latin typeface="Arial"/>
                <a:cs typeface="Arial"/>
              </a:rPr>
              <a:t>   </a:t>
            </a:r>
          </a:p>
        </p:txBody>
      </p:sp>
    </p:spTree>
    <p:extLst>
      <p:ext uri="{BB962C8B-B14F-4D97-AF65-F5344CB8AC3E}">
        <p14:creationId xmlns:p14="http://schemas.microsoft.com/office/powerpoint/2010/main" val="15518967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b="1" i="1" dirty="0" smtClean="0">
                <a:solidFill>
                  <a:srgbClr val="00B050"/>
                </a:solidFill>
                <a:latin typeface="Arial"/>
                <a:cs typeface="Arial"/>
              </a:rPr>
              <a:t>Dienos </a:t>
            </a:r>
            <a:r>
              <a:rPr lang="lt-LT" b="1" i="1" dirty="0">
                <a:solidFill>
                  <a:srgbClr val="00B050"/>
                </a:solidFill>
                <a:latin typeface="Arial"/>
                <a:cs typeface="Arial"/>
              </a:rPr>
              <a:t>v</a:t>
            </a:r>
            <a:r>
              <a:rPr lang="tr-TR" b="1" i="1" dirty="0" smtClean="0">
                <a:solidFill>
                  <a:srgbClr val="00B050"/>
                </a:solidFill>
                <a:latin typeface="Arial"/>
                <a:cs typeface="Arial"/>
              </a:rPr>
              <a:t>aikų </a:t>
            </a:r>
            <a:r>
              <a:rPr lang="tr-TR" b="1" i="1" dirty="0" smtClean="0">
                <a:solidFill>
                  <a:srgbClr val="00B050"/>
                </a:solidFill>
                <a:latin typeface="Arial"/>
                <a:cs typeface="Arial"/>
              </a:rPr>
              <a:t>klubas</a:t>
            </a:r>
            <a:endParaRPr lang="tr-TR" b="1" i="1" dirty="0">
              <a:solidFill>
                <a:srgbClr val="00B050"/>
              </a:solidFill>
              <a:latin typeface="Arial"/>
              <a:cs typeface="Arial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403648" y="1556792"/>
            <a:ext cx="6984776" cy="3777622"/>
          </a:xfrm>
        </p:spPr>
        <p:txBody>
          <a:bodyPr>
            <a:normAutofit/>
          </a:bodyPr>
          <a:lstStyle/>
          <a:p>
            <a:pPr algn="just"/>
            <a:r>
              <a:rPr lang="lt-LT" sz="2400" b="1" dirty="0">
                <a:latin typeface="Arial"/>
                <a:cs typeface="Arial"/>
              </a:rPr>
              <a:t>V</a:t>
            </a:r>
            <a:r>
              <a:rPr lang="tr-TR" sz="2400" b="1" dirty="0" smtClean="0">
                <a:latin typeface="Arial"/>
                <a:cs typeface="Arial"/>
              </a:rPr>
              <a:t>yksta </a:t>
            </a:r>
            <a:r>
              <a:rPr lang="tr-TR" sz="2400" b="1" dirty="0" smtClean="0">
                <a:latin typeface="Arial"/>
                <a:cs typeface="Arial"/>
              </a:rPr>
              <a:t>dramos, anglų k., </a:t>
            </a:r>
            <a:r>
              <a:rPr lang="tr-TR" sz="2400" b="1" dirty="0">
                <a:latin typeface="Arial"/>
                <a:cs typeface="Arial"/>
              </a:rPr>
              <a:t>šachmatų, dailės, tradicinių vaikų </a:t>
            </a:r>
            <a:r>
              <a:rPr lang="tr-TR" sz="2400" b="1" dirty="0" smtClean="0">
                <a:latin typeface="Arial"/>
                <a:cs typeface="Arial"/>
              </a:rPr>
              <a:t>žaidimų, mokslo ir gamtos veiklų užsiėmimai. </a:t>
            </a:r>
            <a:endParaRPr lang="tr-TR" sz="2400" b="1" dirty="0">
              <a:latin typeface="Arial"/>
              <a:cs typeface="Arial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3356992"/>
            <a:ext cx="4680520" cy="271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3045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1475656" y="476672"/>
            <a:ext cx="6952025" cy="3777622"/>
          </a:xfrm>
        </p:spPr>
        <p:txBody>
          <a:bodyPr/>
          <a:lstStyle/>
          <a:p>
            <a:pPr algn="just"/>
            <a:r>
              <a:rPr lang="lt-LT" b="1" dirty="0">
                <a:solidFill>
                  <a:schemeClr val="tx1"/>
                </a:solidFill>
                <a:latin typeface="Arial"/>
                <a:cs typeface="Arial"/>
              </a:rPr>
              <a:t>M</a:t>
            </a:r>
            <a:r>
              <a:rPr lang="tr-TR" b="1" dirty="0" smtClean="0">
                <a:solidFill>
                  <a:schemeClr val="tx1"/>
                </a:solidFill>
                <a:latin typeface="Arial"/>
                <a:cs typeface="Arial"/>
              </a:rPr>
              <a:t>okyklos </a:t>
            </a:r>
            <a:r>
              <a:rPr lang="tr-TR" b="1" dirty="0" smtClean="0">
                <a:solidFill>
                  <a:schemeClr val="tx1"/>
                </a:solidFill>
                <a:latin typeface="Arial"/>
                <a:cs typeface="Arial"/>
              </a:rPr>
              <a:t>misija yra ugdyti laimingus </a:t>
            </a:r>
            <a:r>
              <a:rPr lang="lt-LT" b="1" dirty="0" smtClean="0">
                <a:solidFill>
                  <a:schemeClr val="tx1"/>
                </a:solidFill>
                <a:latin typeface="Arial"/>
                <a:cs typeface="Arial"/>
              </a:rPr>
              <a:t>vaikus</a:t>
            </a:r>
            <a:r>
              <a:rPr lang="tr-TR" b="1" dirty="0" smtClean="0">
                <a:solidFill>
                  <a:schemeClr val="tx1"/>
                </a:solidFill>
                <a:latin typeface="Arial"/>
                <a:cs typeface="Arial"/>
              </a:rPr>
              <a:t>, </a:t>
            </a:r>
            <a:r>
              <a:rPr lang="tr-TR" b="1" dirty="0" smtClean="0">
                <a:solidFill>
                  <a:schemeClr val="tx1"/>
                </a:solidFill>
                <a:latin typeface="Arial"/>
                <a:cs typeface="Arial"/>
              </a:rPr>
              <a:t>kurie remiasi nacionalinėmis ir dvasinėmis vertybėmis, yra jautrūs aplinkai</a:t>
            </a:r>
            <a:r>
              <a:rPr lang="tr-TR" b="1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tr-TR" b="1" dirty="0" smtClean="0">
                <a:solidFill>
                  <a:schemeClr val="tx1"/>
                </a:solidFill>
                <a:latin typeface="Arial"/>
                <a:cs typeface="Arial"/>
              </a:rPr>
              <a:t>ir gyvenantys taikiai tiek su savimi, tiek su savo aplinka</a:t>
            </a:r>
          </a:p>
          <a:p>
            <a:pPr algn="just"/>
            <a:r>
              <a:rPr lang="lt-LT" b="1" dirty="0" smtClean="0">
                <a:solidFill>
                  <a:schemeClr val="tx1"/>
                </a:solidFill>
                <a:latin typeface="Arial"/>
                <a:cs typeface="Arial"/>
              </a:rPr>
              <a:t>Gebėjimas</a:t>
            </a:r>
            <a:r>
              <a:rPr lang="tr-TR" b="1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tr-TR" b="1" dirty="0" smtClean="0">
                <a:solidFill>
                  <a:schemeClr val="tx1"/>
                </a:solidFill>
                <a:latin typeface="Arial"/>
                <a:cs typeface="Arial"/>
              </a:rPr>
              <a:t>ugdyti savo talentus ir kūrybiškumą. </a:t>
            </a:r>
            <a:endParaRPr lang="tr-TR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2924944"/>
            <a:ext cx="5688632" cy="361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692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1475656" y="476672"/>
            <a:ext cx="7024033" cy="2952328"/>
          </a:xfrm>
        </p:spPr>
        <p:txBody>
          <a:bodyPr/>
          <a:lstStyle/>
          <a:p>
            <a:pPr algn="just"/>
            <a:r>
              <a:rPr lang="lt-LT" sz="2000" b="1" dirty="0" smtClean="0">
                <a:latin typeface="Arial"/>
                <a:cs typeface="Arial"/>
              </a:rPr>
              <a:t>Darželio</a:t>
            </a:r>
            <a:r>
              <a:rPr lang="tr-TR" sz="2000" b="1" dirty="0" smtClean="0">
                <a:latin typeface="Arial"/>
                <a:cs typeface="Arial"/>
              </a:rPr>
              <a:t> </a:t>
            </a:r>
            <a:r>
              <a:rPr lang="tr-TR" sz="2000" b="1" dirty="0" smtClean="0">
                <a:latin typeface="Arial"/>
                <a:cs typeface="Arial"/>
              </a:rPr>
              <a:t>vizija yra </a:t>
            </a:r>
            <a:r>
              <a:rPr lang="tr-TR" sz="2000" b="1" dirty="0" smtClean="0">
                <a:latin typeface="Arial"/>
                <a:cs typeface="Arial"/>
              </a:rPr>
              <a:t>orientuota </a:t>
            </a:r>
            <a:r>
              <a:rPr lang="tr-TR" sz="2000" b="1" dirty="0" smtClean="0">
                <a:latin typeface="Arial"/>
                <a:cs typeface="Arial"/>
              </a:rPr>
              <a:t>į ikimokyklinio švietimo kokybę, pasitikėjimą ir </a:t>
            </a:r>
            <a:r>
              <a:rPr lang="tr-TR" sz="2000" b="1" dirty="0" smtClean="0">
                <a:latin typeface="Arial"/>
                <a:cs typeface="Arial"/>
              </a:rPr>
              <a:t>sėkmę</a:t>
            </a:r>
            <a:r>
              <a:rPr lang="lt-LT" sz="2000" b="1" dirty="0" smtClean="0">
                <a:latin typeface="Arial"/>
                <a:cs typeface="Arial"/>
              </a:rPr>
              <a:t>.</a:t>
            </a:r>
            <a:endParaRPr lang="tr-TR" b="1" dirty="0">
              <a:latin typeface="Arial"/>
              <a:cs typeface="Arial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1968147"/>
            <a:ext cx="5472608" cy="3572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844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1475656" y="370189"/>
            <a:ext cx="6591985" cy="3777622"/>
          </a:xfrm>
        </p:spPr>
        <p:txBody>
          <a:bodyPr/>
          <a:lstStyle/>
          <a:p>
            <a:pPr algn="just"/>
            <a:r>
              <a:rPr lang="lt-LT" sz="2400" b="1" dirty="0" smtClean="0">
                <a:latin typeface="Arial"/>
                <a:cs typeface="Arial"/>
              </a:rPr>
              <a:t>Mokyklos </a:t>
            </a:r>
            <a:r>
              <a:rPr lang="en-US" sz="2400" b="1" dirty="0" err="1" smtClean="0">
                <a:latin typeface="Arial"/>
                <a:cs typeface="Arial"/>
              </a:rPr>
              <a:t>mokytojai</a:t>
            </a:r>
            <a:r>
              <a:rPr lang="en-US" sz="2400" b="1" dirty="0" smtClean="0">
                <a:latin typeface="Arial"/>
                <a:cs typeface="Arial"/>
              </a:rPr>
              <a:t> </a:t>
            </a:r>
            <a:r>
              <a:rPr lang="en-US" sz="2400" b="1" dirty="0" err="1" smtClean="0">
                <a:latin typeface="Arial"/>
                <a:cs typeface="Arial"/>
              </a:rPr>
              <a:t>vykdo</a:t>
            </a:r>
            <a:r>
              <a:rPr lang="en-US" sz="2400" b="1" dirty="0" smtClean="0">
                <a:latin typeface="Arial"/>
                <a:cs typeface="Arial"/>
              </a:rPr>
              <a:t>  “e</a:t>
            </a:r>
            <a:r>
              <a:rPr lang="tr-TR" sz="2400" b="1" dirty="0" smtClean="0">
                <a:latin typeface="Arial"/>
                <a:cs typeface="Arial"/>
              </a:rPr>
              <a:t>T</a:t>
            </a:r>
            <a:r>
              <a:rPr lang="en-US" sz="2400" b="1" dirty="0" smtClean="0">
                <a:latin typeface="Arial"/>
                <a:cs typeface="Arial"/>
              </a:rPr>
              <a:t>winning” </a:t>
            </a:r>
            <a:r>
              <a:rPr lang="en-US" sz="2400" b="1" dirty="0" err="1" smtClean="0">
                <a:latin typeface="Arial"/>
                <a:cs typeface="Arial"/>
              </a:rPr>
              <a:t>projektus</a:t>
            </a:r>
            <a:r>
              <a:rPr lang="lt-LT" sz="2400" b="1" dirty="0" smtClean="0">
                <a:latin typeface="Arial"/>
                <a:cs typeface="Arial"/>
              </a:rPr>
              <a:t>. </a:t>
            </a:r>
            <a:r>
              <a:rPr lang="en-US" sz="2400" b="1" dirty="0" smtClean="0">
                <a:latin typeface="Arial"/>
                <a:cs typeface="Arial"/>
              </a:rPr>
              <a:t>2018</a:t>
            </a:r>
            <a:r>
              <a:rPr lang="lt-LT" sz="2400" b="1" dirty="0" smtClean="0">
                <a:latin typeface="Arial"/>
                <a:cs typeface="Arial"/>
              </a:rPr>
              <a:t> m.</a:t>
            </a:r>
            <a:r>
              <a:rPr lang="en-US" sz="2400" b="1" dirty="0" smtClean="0">
                <a:latin typeface="Arial"/>
                <a:cs typeface="Arial"/>
              </a:rPr>
              <a:t> </a:t>
            </a:r>
            <a:r>
              <a:rPr lang="en-US" sz="2400" b="1" dirty="0" err="1" smtClean="0">
                <a:latin typeface="Arial"/>
                <a:cs typeface="Arial"/>
              </a:rPr>
              <a:t>gavo</a:t>
            </a:r>
            <a:r>
              <a:rPr lang="en-US" sz="2400" b="1" dirty="0" smtClean="0">
                <a:latin typeface="Arial"/>
                <a:cs typeface="Arial"/>
              </a:rPr>
              <a:t> </a:t>
            </a:r>
            <a:r>
              <a:rPr lang="lt-LT" sz="2400" b="1" dirty="0" smtClean="0">
                <a:latin typeface="Arial"/>
                <a:cs typeface="Arial"/>
              </a:rPr>
              <a:t>“</a:t>
            </a:r>
            <a:r>
              <a:rPr lang="en-US" sz="2400" b="1" dirty="0" err="1" smtClean="0">
                <a:latin typeface="Arial"/>
                <a:cs typeface="Arial"/>
              </a:rPr>
              <a:t>eTwinning</a:t>
            </a:r>
            <a:r>
              <a:rPr lang="en-US" sz="2400" b="1" dirty="0" smtClean="0">
                <a:latin typeface="Arial"/>
                <a:cs typeface="Arial"/>
              </a:rPr>
              <a:t>” </a:t>
            </a:r>
            <a:r>
              <a:rPr lang="en-US" sz="2400" b="1" dirty="0" err="1" smtClean="0">
                <a:latin typeface="Arial"/>
                <a:cs typeface="Arial"/>
              </a:rPr>
              <a:t>mokyklos</a:t>
            </a:r>
            <a:r>
              <a:rPr lang="en-US" sz="2400" b="1" dirty="0" smtClean="0">
                <a:latin typeface="Arial"/>
                <a:cs typeface="Arial"/>
              </a:rPr>
              <a:t> </a:t>
            </a:r>
            <a:r>
              <a:rPr lang="en-US" sz="2400" b="1" dirty="0" err="1" smtClean="0">
                <a:latin typeface="Arial"/>
                <a:cs typeface="Arial"/>
              </a:rPr>
              <a:t>ženklą</a:t>
            </a:r>
            <a:r>
              <a:rPr lang="en-US" sz="2400" b="1" dirty="0" smtClean="0">
                <a:latin typeface="Arial"/>
                <a:cs typeface="Arial"/>
              </a:rPr>
              <a:t>.</a:t>
            </a:r>
            <a:r>
              <a:rPr lang="tr-TR" sz="2400" b="1" dirty="0" smtClean="0">
                <a:latin typeface="Arial"/>
                <a:cs typeface="Arial"/>
              </a:rPr>
              <a:t> Savo veikloje </a:t>
            </a:r>
            <a:r>
              <a:rPr lang="tr-TR" sz="2400" b="1" dirty="0" smtClean="0">
                <a:latin typeface="Arial"/>
                <a:cs typeface="Arial"/>
              </a:rPr>
              <a:t>naudoja </a:t>
            </a:r>
            <a:r>
              <a:rPr lang="lt-LT" sz="2400" b="1" dirty="0" smtClean="0">
                <a:latin typeface="Arial"/>
                <a:cs typeface="Arial"/>
              </a:rPr>
              <a:t>naujus </a:t>
            </a:r>
            <a:r>
              <a:rPr lang="lt-LT" sz="2400" b="1" dirty="0" smtClean="0">
                <a:latin typeface="Arial"/>
                <a:cs typeface="Arial"/>
              </a:rPr>
              <a:t>švietimo metodus.</a:t>
            </a:r>
            <a:endParaRPr lang="tr-TR" sz="2400" b="1" dirty="0">
              <a:latin typeface="Arial"/>
              <a:cs typeface="Arial"/>
            </a:endParaRPr>
          </a:p>
          <a:p>
            <a:endParaRPr lang="tr-TR" b="1" dirty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97998">
            <a:off x="611636" y="3964704"/>
            <a:ext cx="4342986" cy="1732533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564904"/>
            <a:ext cx="3104729" cy="3741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28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uman">
  <a:themeElements>
    <a:clrScheme name="Duman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Duman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uma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4385</TotalTime>
  <Words>228</Words>
  <Application>Microsoft Office PowerPoint</Application>
  <PresentationFormat>Demonstracija ekrane (4:3)</PresentationFormat>
  <Paragraphs>21</Paragraphs>
  <Slides>11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5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11</vt:i4>
      </vt:variant>
    </vt:vector>
  </HeadingPairs>
  <TitlesOfParts>
    <vt:vector size="17" baseType="lpstr">
      <vt:lpstr>Arial</vt:lpstr>
      <vt:lpstr>Century Gothic</vt:lpstr>
      <vt:lpstr>Tahoma</vt:lpstr>
      <vt:lpstr>Wingdings 2</vt:lpstr>
      <vt:lpstr>Wingdings 3</vt:lpstr>
      <vt:lpstr>Duman</vt:lpstr>
      <vt:lpstr>„PowerPoint“ pateiktis</vt:lpstr>
      <vt:lpstr>„PowerPoint“ pateiktis</vt:lpstr>
      <vt:lpstr>„PowerPoint“ pateiktis</vt:lpstr>
      <vt:lpstr>Mokymų paslaugos</vt:lpstr>
      <vt:lpstr>Valdymo paslaugos</vt:lpstr>
      <vt:lpstr>Dienos vaikų klubas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DELL</dc:creator>
  <cp:lastModifiedBy>Gitana</cp:lastModifiedBy>
  <cp:revision>58</cp:revision>
  <dcterms:created xsi:type="dcterms:W3CDTF">2019-10-29T20:11:07Z</dcterms:created>
  <dcterms:modified xsi:type="dcterms:W3CDTF">2019-12-16T12:01:19Z</dcterms:modified>
</cp:coreProperties>
</file>